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596" cy="6858000"/>
          </a:xfrm>
          <a:prstGeom prst="rect">
            <a:avLst/>
          </a:prstGeom>
          <a:noFill/>
        </p:spPr>
      </p:pic>
      <p:pic>
        <p:nvPicPr>
          <p:cNvPr id="5" name="Рисунок 4" descr="Военный профессия стих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71546"/>
            <a:ext cx="5500726" cy="43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0"/>
            <a:ext cx="678661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МУНИЦИПАЛЬНОЕ КАЗЁННОЕ ОБЩЕОБРАЗОВАТЕЛЬНОЕ УЧРЕЖДЕНИЕ КУЙБЫШЕВСКОГО РАЙОНА                                                                                  «ОТРАДНЕНСКАЯ СРЕДНЯЯ ОБЩЕОБРАЗОВАТЕЛЬНАЯ ШКОЛА»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5715016"/>
            <a:ext cx="300039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F2F2F"/>
                </a:solidFill>
                <a:latin typeface="Times New Roman" pitchFamily="18" charset="0"/>
                <a:cs typeface="Times New Roman" pitchFamily="18" charset="0"/>
              </a:rPr>
              <a:t>Автор: воспитатель Порошина</a:t>
            </a:r>
          </a:p>
          <a:p>
            <a:pPr algn="ctr"/>
            <a:r>
              <a:rPr lang="ru-RU" dirty="0" smtClean="0">
                <a:solidFill>
                  <a:srgbClr val="2F2F2F"/>
                </a:solidFill>
                <a:latin typeface="Times New Roman" pitchFamily="18" charset="0"/>
                <a:cs typeface="Times New Roman" pitchFamily="18" charset="0"/>
              </a:rPr>
              <a:t> Евгения Юрьевна</a:t>
            </a:r>
            <a:endParaRPr lang="ru-RU" dirty="0">
              <a:solidFill>
                <a:srgbClr val="2F2F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4643446"/>
            <a:ext cx="271464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pic>
        <p:nvPicPr>
          <p:cNvPr id="3074" name="Picture 2" descr="3597 Звезда Игрушка Сборная модель &quot;Советские снайперы&quot; / Звезда - Интернет-магазин детских игрушек &quot;Талантик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5072098" cy="407196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357786" y="0"/>
            <a:ext cx="3643370" cy="59591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СНАЙПЕР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чистых шортах и рубашке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Средь песочницы лежу,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Ох,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повезёт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 Сашке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давно за ним слежу!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Бой! С игрушечной винтовкой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Целый день не расстаюсь!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замаскирован ловко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Сашка закричит: "Сдаюсь!"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Всё!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Попался! На прицеле!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Нажимаю на курок...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Мама! Что ты в самом деле?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Даже в волосах песок?..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закончилась атака,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Снайпер, бывший на посту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душ отправленный вояка,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Воевать... за чистоту!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pic>
        <p:nvPicPr>
          <p:cNvPr id="2052" name="Picture 4" descr="Скачать Врач анестезиолог фото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142984"/>
            <a:ext cx="4762500" cy="5405442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285728"/>
            <a:ext cx="4286280" cy="39159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ВОЕННЫЙ ВРАЧ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Солдат у вражеских высот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ранен утром рано.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Отважный военврач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спасёт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перевяжет раны!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извлечёт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ран солдата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небольших осколка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скажет: "Унывать не надо!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Живи, братишка, долго!"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285728"/>
            <a:ext cx="3429024" cy="32349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ПОГРАНИЧНИК 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Охранять границу - важно!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Пограничника зовут.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верным псом они отважно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Службу РОДИНЕ несут. 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УЧИМ ДЕТЕЙ 5-6 ЛЕТ ПЕРЕСКАЗЫВАТЬ, СОСТАВЛЯТЬ РАССКАЗЫ ПО КАРТИНАМ.. . Обсуждение на LiveInternet - Российский Сервис Онлайн-Дне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214554"/>
            <a:ext cx="516730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214290"/>
            <a:ext cx="5072098" cy="35754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КАПИТАН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Родины защитник — это пограничник,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Летчик, и танкист, и артиллерист.  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нашем Черном море ходят на просторе,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Мимо Крымских гор, крейсер и линкор.  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Верю, что я стану смелым капитаном,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Защищу в бою я страну свою!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Yaaroslav, с днем рождения!!! * . Психология и социон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66"/>
            <a:ext cx="350046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214291"/>
            <a:ext cx="4000528" cy="44831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Зенитчики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Слышен рокот самолёта.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нашем небе бродит кто-то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огромной высоте, в облаках и в темноте.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безлунными ночами, от зари и до зари,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Небо щупают лучами боевые фонари.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Тяжело лететь пилоту - луч мешает самолёту,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с земли навстречу гулу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Поднимают пушки дула: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враг -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будет сбит!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друг -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Пускай летит!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Фото 12 - Зенитчики на крыше Диорамы и виньетки Галерея на Diorama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714620"/>
            <a:ext cx="466723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214291"/>
            <a:ext cx="2928958" cy="4591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Водолаз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Уходит в воду водолаз.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чём он думает, когда,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 головой его, кружась,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Соединяется вода?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Среди своих подводных дел,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неизвестность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ни шаг,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чём он думает, надев,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Непроницаемый колпак?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ним клубится синева,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Пространства холода и тьмы,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обитают существа,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Которых не узнаем мы…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Скачать аквалангист рисунок картинки и фото на телефон бесплат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71612"/>
            <a:ext cx="547687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214291"/>
            <a:ext cx="3500462" cy="4609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Ракетчики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Кто-то бредит синими морями,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кто-то—поднебесной высотой.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у нас ракеты за, плечами,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завтра мы ракетчики с тобой.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романах не описаны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 песнях не воспеты,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стоят, как слово истины,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надежные ракеты.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мы с тобой ракетчики —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дружбою сильны,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мы с тобой ответчики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судьбы всей страны.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онспект организованной образовательной деятельности &quot;Есть такая профессия - Родину защищать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214423"/>
            <a:ext cx="5072098" cy="400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214290"/>
            <a:ext cx="3929090" cy="37797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Артиллерия!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Вам скажу без лицемерия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 по нраву артиллерия!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 ребята хоть куда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найдут они всегда!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Коль попал под их прицел,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уже не будешь цел!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Знать, недаром знаменита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Нашей армии элита!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упить Цены 1815 Tulip 1815/6 Французская пешая артиллерия. 1810-1815 (8028) AEG L1815R 1815/2W SA-18-1.5Li Genius SlimStar I8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3116"/>
            <a:ext cx="464347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214290"/>
            <a:ext cx="3286148" cy="28944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Пехота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Можешь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солдатом стать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Плавать, ездить и летать,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 строю ходить охота — Ждет тебя, солдат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пехота.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480x800 Советские солдаты, пехота, красная армия, армия картинки на рабочий стол 590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00042"/>
            <a:ext cx="521497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-zx\Desktop\image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14291"/>
            <a:ext cx="51435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1142984"/>
            <a:ext cx="3429024" cy="46991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Разных профессий много у нас,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Военные очень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почёте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Служить нашей Родине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высший класс!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разведке, на танке, в пехоте.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643446"/>
            <a:ext cx="242889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857233"/>
            <a:ext cx="4357718" cy="2860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Моряк</a:t>
            </a:r>
          </a:p>
          <a:p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мачте наш трёхцветный флаг,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палубе стоит моряк.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знает, что моря страны,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Границы океанов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днём, и ночью быть должны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бдительной охраной!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с днем военно-морского флота россии!!! . - Самое интересное в блог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85794"/>
            <a:ext cx="364333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Малышам о профессии конспекты занятий поделки - Мастер класс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290"/>
            <a:ext cx="6591309" cy="4910144"/>
          </a:xfrm>
          <a:prstGeom prst="rect">
            <a:avLst/>
          </a:prstGeom>
          <a:noFill/>
        </p:spPr>
      </p:pic>
      <p:pic>
        <p:nvPicPr>
          <p:cNvPr id="9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488" y="2500306"/>
            <a:ext cx="3214710" cy="2962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Десантник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Десантники в минуты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Спускаются с небес.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Распутав парашюты,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Прочешут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тёмный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лес,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Овраги, горы и луга.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Найдут опасного врага.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Русские мультики - Мультфильмы смотреть онлайн бесплат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3286148" cy="2219326"/>
          </a:xfrm>
          <a:prstGeom prst="rect">
            <a:avLst/>
          </a:prstGeom>
          <a:noFill/>
        </p:spPr>
      </p:pic>
      <p:pic>
        <p:nvPicPr>
          <p:cNvPr id="34820" name="Picture 4" descr="image.jpg - Просмотр картинки - Хостинг картинок и изображен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000240"/>
            <a:ext cx="285752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357166"/>
            <a:ext cx="3857652" cy="2860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ТАНКИСТ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Везде, как будто вездеход,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гусеницах танк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пройдёт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Ствол орудийный впереди,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Опасно, враг, не подходи!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Танк прочной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защищён бронёй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сможет встретить бой!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Викторина о спорте для дошкольников - Сетевая библиот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71481"/>
            <a:ext cx="455294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786446" y="214291"/>
            <a:ext cx="3214710" cy="28944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ЛЁТЧИК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металлическую птицу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Поднимет в облака.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Теперь воздушная граница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Надёжна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крепка!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Берегите нервы ребе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5929354" cy="4233859"/>
          </a:xfrm>
          <a:prstGeom prst="rect">
            <a:avLst/>
          </a:prstGeom>
          <a:noFill/>
        </p:spPr>
      </p:pic>
      <p:pic>
        <p:nvPicPr>
          <p:cNvPr id="8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643446"/>
            <a:ext cx="307183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0" y="2857496"/>
            <a:ext cx="4429156" cy="3881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ПОДВОДНИК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дивная картина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Выходит из глубин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Стальная субмарина,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будто бы дельфин!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Подводники в ней служат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и там, и тут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водной гладью кружат,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Границу берегут!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146" name="Picture 2" descr="Подводная лодка АГ-21 (&quot;Металлист&quot;, бортовой -16, А-5). . Из рукописи книги &quot;Подплав Черноморского флота&quot; ForPost Севастополь 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92922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pic>
        <p:nvPicPr>
          <p:cNvPr id="4098" name="Picture 2" descr="Голос РУ: Украина, Россия, СНГ и весь мир &quot; день войск связ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000372"/>
            <a:ext cx="5357850" cy="371477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214289"/>
            <a:ext cx="3786214" cy="45835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Связисты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вовремя отдать приказ,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Скоординировать движенье,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Вести огонь на пораженье,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Должна быть беспрерывной связь.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страже связи, сон забыв,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Стоят военные связисты.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Случись обрыв - исправят быстро.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ратный подвиг их - не миф.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муфляж, военный, хаки - (картинка, изображение, фото, обо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ommons:Project Nuvola 2.0+/Flags Picture Gallery - Photo Gallery -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643446"/>
            <a:ext cx="2643206" cy="2357454"/>
          </a:xfrm>
          <a:prstGeom prst="rect">
            <a:avLst/>
          </a:prstGeom>
          <a:noFill/>
        </p:spPr>
      </p:pic>
      <p:pic>
        <p:nvPicPr>
          <p:cNvPr id="5126" name="Picture 6" descr="7215П Набор подарочный-сборка &quot;Самолет СУ-47 &quot;Беркут&quot; (Россия) (Звезда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785926"/>
            <a:ext cx="4143404" cy="485774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85720" y="500042"/>
            <a:ext cx="4214842" cy="2281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Спецназ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Снова тревога ,получен приказ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Вновь на заданье уходит спецназ.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дождь или снег, стужу и зной,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Забыли бойцы про дом и покой.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75</Words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User-zx</dc:creator>
  <cp:lastModifiedBy>User-zx</cp:lastModifiedBy>
  <cp:revision>28</cp:revision>
  <dcterms:created xsi:type="dcterms:W3CDTF">2015-04-20T19:18:28Z</dcterms:created>
  <dcterms:modified xsi:type="dcterms:W3CDTF">2015-04-26T12:12:28Z</dcterms:modified>
</cp:coreProperties>
</file>