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1" r:id="rId6"/>
    <p:sldId id="265" r:id="rId7"/>
    <p:sldId id="266" r:id="rId8"/>
    <p:sldId id="267" r:id="rId9"/>
    <p:sldId id="262" r:id="rId10"/>
    <p:sldId id="263" r:id="rId11"/>
    <p:sldId id="268" r:id="rId12"/>
    <p:sldId id="269" r:id="rId13"/>
    <p:sldId id="270" r:id="rId14"/>
    <p:sldId id="271" r:id="rId15"/>
    <p:sldId id="272" r:id="rId16"/>
    <p:sldId id="279" r:id="rId17"/>
    <p:sldId id="278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2AE"/>
    <a:srgbClr val="FF0000"/>
    <a:srgbClr val="BEE977"/>
    <a:srgbClr val="B7E87C"/>
    <a:srgbClr val="B9E49C"/>
    <a:srgbClr val="C2E4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E4B94-DF89-4D47-AFC2-E4412D49B3E5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3D73F-476B-4034-9CA3-1D18D3143D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3D73F-476B-4034-9CA3-1D18D3143D4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3D73F-476B-4034-9CA3-1D18D3143D4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11/26/2017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ЛЕОНИД\Desktop\veselyie-rebyata-shablon-prevyu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23813"/>
            <a:ext cx="9193213" cy="69072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2076450"/>
          </a:xfrm>
        </p:spPr>
        <p:txBody>
          <a:bodyPr>
            <a:normAutofit/>
          </a:bodyPr>
          <a:lstStyle/>
          <a:p>
            <a:r>
              <a:rPr lang="ru-RU" dirty="0" smtClean="0"/>
              <a:t>Развивающая предметно-пространственная среда в соответствии ФГОС ДО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Подготовительной группы 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Воспитателя: Дудиной Людмилы Семеновны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239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              социально-коммуникативное развитие 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                                   </a:t>
            </a:r>
            <a:r>
              <a:rPr lang="ru-RU" sz="2200" i="1" dirty="0" smtClean="0">
                <a:solidFill>
                  <a:srgbClr val="002060"/>
                </a:solidFill>
              </a:rPr>
              <a:t>Центр «Безопасность</a:t>
            </a:r>
            <a:r>
              <a:rPr lang="ru-RU" sz="2800" i="1" dirty="0" smtClean="0">
                <a:solidFill>
                  <a:srgbClr val="002060"/>
                </a:solidFill>
              </a:rPr>
              <a:t>»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2293" name="Picture 5" descr="G:\DCIM\140___01\IMG_5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953000"/>
            <a:ext cx="3797806" cy="2209800"/>
          </a:xfrm>
          <a:prstGeom prst="rect">
            <a:avLst/>
          </a:prstGeom>
          <a:noFill/>
        </p:spPr>
      </p:pic>
      <p:pic>
        <p:nvPicPr>
          <p:cNvPr id="12294" name="Picture 6" descr="G:\DCIM\140___01\IMG_5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343400"/>
            <a:ext cx="4102606" cy="2732400"/>
          </a:xfrm>
          <a:prstGeom prst="rect">
            <a:avLst/>
          </a:prstGeom>
          <a:noFill/>
        </p:spPr>
      </p:pic>
      <p:pic>
        <p:nvPicPr>
          <p:cNvPr id="12291" name="Picture 3" descr="G:\DCIM\140___01\IMG_593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1295400"/>
            <a:ext cx="61722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7848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           социально-коммуникативное развитие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центры сюжетно-ролевых игр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5602" name="Picture 2" descr="G:\DCIM\140___01\IMG_5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80303" y="1751903"/>
            <a:ext cx="4102606" cy="2732400"/>
          </a:xfrm>
          <a:prstGeom prst="rect">
            <a:avLst/>
          </a:prstGeom>
          <a:noFill/>
        </p:spPr>
      </p:pic>
      <p:pic>
        <p:nvPicPr>
          <p:cNvPr id="25603" name="Picture 3" descr="G:\DCIM\140___01\IMG_5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62897" y="3440497"/>
            <a:ext cx="4102606" cy="2732400"/>
          </a:xfrm>
          <a:prstGeom prst="rect">
            <a:avLst/>
          </a:prstGeom>
          <a:noFill/>
        </p:spPr>
      </p:pic>
      <p:pic>
        <p:nvPicPr>
          <p:cNvPr id="25604" name="Picture 4" descr="G:\DCIM\140___01\IMG_59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82297" y="1751903"/>
            <a:ext cx="4102606" cy="2732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5410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Салон «Парикмахерская»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905000"/>
            <a:ext cx="2209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B0F0"/>
                </a:solidFill>
              </a:rPr>
              <a:t>Больница «Доктор Айболит»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54102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 smtClean="0">
                <a:solidFill>
                  <a:srgbClr val="002060"/>
                </a:solidFill>
              </a:rPr>
              <a:t>Супермартет</a:t>
            </a:r>
            <a:r>
              <a:rPr lang="ru-RU" sz="1400" i="1" dirty="0" smtClean="0">
                <a:solidFill>
                  <a:srgbClr val="002060"/>
                </a:solidFill>
              </a:rPr>
              <a:t>  «Пеликан»</a:t>
            </a:r>
            <a:endParaRPr lang="ru-RU" sz="1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822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             Социально-коммуникативное развитие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                                Центры сюжетно-ролевых игр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6626" name="Picture 2" descr="G:\DCIM\140___01\IMG_5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962400"/>
            <a:ext cx="3810000" cy="2732400"/>
          </a:xfrm>
          <a:prstGeom prst="rect">
            <a:avLst/>
          </a:prstGeom>
          <a:noFill/>
        </p:spPr>
      </p:pic>
      <p:pic>
        <p:nvPicPr>
          <p:cNvPr id="26627" name="Picture 3" descr="G:\DCIM\140___01\IMG_5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657600"/>
            <a:ext cx="4919662" cy="3048000"/>
          </a:xfrm>
          <a:prstGeom prst="rect">
            <a:avLst/>
          </a:prstGeom>
          <a:noFill/>
        </p:spPr>
      </p:pic>
      <p:pic>
        <p:nvPicPr>
          <p:cNvPr id="26628" name="Picture 4" descr="G:\DCIM\140___01\IMG_5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914400"/>
            <a:ext cx="4876800" cy="2732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23622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B050"/>
                </a:solidFill>
              </a:rPr>
              <a:t>Семейный центр «Маленькая хозяюшка»</a:t>
            </a:r>
            <a:endParaRPr lang="ru-RU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838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               Социально-коммуникативное развитие 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                                              Центры сюжетно-ролевых игр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7651" name="Picture 3" descr="G:\DCIM\140___01\IMG_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102606" cy="2732400"/>
          </a:xfrm>
          <a:prstGeom prst="rect">
            <a:avLst/>
          </a:prstGeom>
          <a:noFill/>
        </p:spPr>
      </p:pic>
      <p:pic>
        <p:nvPicPr>
          <p:cNvPr id="27652" name="Picture 4" descr="G:\DCIM\140___01\IMG_5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962400"/>
            <a:ext cx="4102606" cy="2732400"/>
          </a:xfrm>
          <a:prstGeom prst="rect">
            <a:avLst/>
          </a:prstGeom>
          <a:noFill/>
        </p:spPr>
      </p:pic>
      <p:pic>
        <p:nvPicPr>
          <p:cNvPr id="27650" name="Picture 2" descr="G:\DCIM\140___01\IMG_5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219200"/>
            <a:ext cx="4102606" cy="2732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4038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Центр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«почта России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3962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Центр « Скоро в школу»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6019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Центр мастеров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457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                       Физическое развитие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8674" name="Picture 2" descr="G:\DCIM\140___01\IMG_5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85900" y="1104900"/>
            <a:ext cx="5486400" cy="5257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39000" y="1981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1B02AE"/>
                </a:solidFill>
              </a:rPr>
              <a:t>Центр      «Будь здоров»</a:t>
            </a:r>
            <a:endParaRPr lang="ru-RU" dirty="0">
              <a:solidFill>
                <a:srgbClr val="1B02A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2286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      Выставка детских работ «Наши звёздочки»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29698" name="Picture 2" descr="G:\DCIM\140___01\IMG_5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1" y="1295400"/>
            <a:ext cx="7436092" cy="4952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0070C0"/>
                </a:solidFill>
              </a:rPr>
              <a:t>           Информационный уголок для родителей</a:t>
            </a: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30722" name="Picture 2" descr="G:\DCIM\140___01\IMG_5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4102606" cy="2732400"/>
          </a:xfrm>
          <a:prstGeom prst="rect">
            <a:avLst/>
          </a:prstGeom>
          <a:noFill/>
        </p:spPr>
      </p:pic>
      <p:pic>
        <p:nvPicPr>
          <p:cNvPr id="30723" name="Picture 3" descr="G:\DCIM\140___01\IMG_59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9200"/>
            <a:ext cx="4102606" cy="2732400"/>
          </a:xfrm>
          <a:prstGeom prst="rect">
            <a:avLst/>
          </a:prstGeom>
          <a:noFill/>
        </p:spPr>
      </p:pic>
      <p:pic>
        <p:nvPicPr>
          <p:cNvPr id="30724" name="Picture 4" descr="G:\DCIM\140___01\IMG_59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962400"/>
            <a:ext cx="4102606" cy="273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524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                    Наш участок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6" name="Picture 9" descr="IMG_26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38200"/>
            <a:ext cx="6248400" cy="4393406"/>
          </a:xfrm>
          <a:prstGeom prst="rect">
            <a:avLst/>
          </a:prstGeom>
          <a:noFill/>
        </p:spPr>
      </p:pic>
      <p:pic>
        <p:nvPicPr>
          <p:cNvPr id="7" name="Picture 7" descr="IMG_26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749209"/>
            <a:ext cx="3352800" cy="1949294"/>
          </a:xfrm>
          <a:prstGeom prst="rect">
            <a:avLst/>
          </a:prstGeom>
          <a:noFill/>
        </p:spPr>
      </p:pic>
      <p:pic>
        <p:nvPicPr>
          <p:cNvPr id="8" name="Picture 6" descr="IMG_26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674332"/>
            <a:ext cx="2590800" cy="1821468"/>
          </a:xfrm>
          <a:prstGeom prst="rect">
            <a:avLst/>
          </a:prstGeom>
          <a:noFill/>
        </p:spPr>
      </p:pic>
      <p:pic>
        <p:nvPicPr>
          <p:cNvPr id="9" name="Picture 6" descr="IMG_26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6434" y="4953000"/>
            <a:ext cx="2593766" cy="1727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ЛЕОНИД\Desktop\veselyie-rebyata-shablon-prevyu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23813"/>
            <a:ext cx="9159930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560637"/>
            <a:ext cx="8686800" cy="45259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МБУ детский сад № 147 «Сосенка»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Групповая комната</a:t>
            </a:r>
            <a:endParaRPr lang="ru-RU" dirty="0"/>
          </a:p>
        </p:txBody>
      </p:sp>
      <p:pic>
        <p:nvPicPr>
          <p:cNvPr id="2052" name="Picture 4" descr="G:\DCIM\140___01\IMG_595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308866" y="2971800"/>
            <a:ext cx="5835134" cy="3886199"/>
          </a:xfrm>
          <a:prstGeom prst="rect">
            <a:avLst/>
          </a:prstGeom>
          <a:noFill/>
        </p:spPr>
      </p:pic>
      <p:pic>
        <p:nvPicPr>
          <p:cNvPr id="2051" name="Picture 3" descr="G:\DCIM\140___01\IMG_5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5257800" cy="350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8229600"/>
          </a:xfrm>
          <a:prstGeom prst="rect">
            <a:avLst/>
          </a:prstGeom>
          <a:noFill/>
        </p:spPr>
      </p:pic>
      <p:pic>
        <p:nvPicPr>
          <p:cNvPr id="3079" name="Picture 7" descr="G:\DCIM\140___01\IMG_5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057400"/>
            <a:ext cx="5791200" cy="5334000"/>
          </a:xfrm>
          <a:prstGeom prst="rect">
            <a:avLst/>
          </a:prstGeom>
          <a:noFill/>
        </p:spPr>
      </p:pic>
      <p:pic>
        <p:nvPicPr>
          <p:cNvPr id="3080" name="Picture 8" descr="G:\DCIM\140___01\IMG_59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8344" y="762000"/>
            <a:ext cx="3877056" cy="3657600"/>
          </a:xfrm>
          <a:prstGeom prst="rect">
            <a:avLst/>
          </a:prstGeom>
          <a:noFill/>
        </p:spPr>
      </p:pic>
      <p:pic>
        <p:nvPicPr>
          <p:cNvPr id="3081" name="Picture 9" descr="G:\DCIM\140___01\IMG_59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506937"/>
            <a:ext cx="3200400" cy="3036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4267200" cy="838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5000"/>
            <a:ext cx="3962400" cy="7461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Развивающие игры</a:t>
            </a:r>
            <a:endParaRPr lang="ru-RU" dirty="0"/>
          </a:p>
        </p:txBody>
      </p:sp>
      <p:pic>
        <p:nvPicPr>
          <p:cNvPr id="4099" name="Picture 3" descr="G:\DCIM\140___01\IMG_5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4343400" cy="34182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191000"/>
            <a:ext cx="4238626" cy="240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G:\DCIM\140___01\IMG_5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81200"/>
            <a:ext cx="4549003" cy="349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2133600"/>
            <a:ext cx="3200400" cy="199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pic>
        <p:nvPicPr>
          <p:cNvPr id="8195" name="Picture 3" descr="G:\DCIM\140___01\IMG_5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29200" y="914400"/>
            <a:ext cx="4572001" cy="33528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24600" y="5867400"/>
            <a:ext cx="2514600" cy="369332"/>
          </a:xfrm>
          <a:prstGeom prst="rect">
            <a:avLst/>
          </a:prstGeom>
          <a:solidFill>
            <a:srgbClr val="BEE97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«</a:t>
            </a:r>
            <a:r>
              <a:rPr lang="ru-RU" b="1" i="1" dirty="0" err="1" smtClean="0">
                <a:solidFill>
                  <a:srgbClr val="7030A0"/>
                </a:solidFill>
              </a:rPr>
              <a:t>Говоруша</a:t>
            </a:r>
            <a:r>
              <a:rPr lang="ru-RU" b="1" i="1" dirty="0" smtClean="0">
                <a:solidFill>
                  <a:srgbClr val="7030A0"/>
                </a:solidFill>
              </a:rPr>
              <a:t>»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8196" name="Picture 4" descr="G:\DCIM\140___01\IMG_59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588000" y="-4191000"/>
            <a:ext cx="1118400" cy="838800"/>
          </a:xfrm>
          <a:prstGeom prst="rect">
            <a:avLst/>
          </a:prstGeom>
          <a:noFill/>
        </p:spPr>
      </p:pic>
      <p:pic>
        <p:nvPicPr>
          <p:cNvPr id="8198" name="Picture 6" descr="G:\DCIM\140___01\IMG_59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3818" y="5867400"/>
            <a:ext cx="2459182" cy="1423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Художественно-эстетическое развитие</a:t>
            </a:r>
            <a:endParaRPr lang="ru-RU" dirty="0"/>
          </a:p>
        </p:txBody>
      </p:sp>
      <p:pic>
        <p:nvPicPr>
          <p:cNvPr id="9219" name="Picture 3" descr="G:\DCIM\140___01\IMG_59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895600"/>
            <a:ext cx="3352799" cy="3200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5240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Центр продуктивной деятельности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pic>
        <p:nvPicPr>
          <p:cNvPr id="9220" name="Picture 4" descr="G:\DCIM\140___01\IMG_5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972" y="1523999"/>
            <a:ext cx="5391628" cy="457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1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952500" y="35433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891530"/>
            <a:ext cx="3409950" cy="261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https://im0-tub-ru.yandex.net/i?id=32335e47464d4c38bf95acec1692fdf7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1219200"/>
            <a:ext cx="464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287</TotalTime>
  <Words>123</Words>
  <PresentationFormat>Экран (4:3)</PresentationFormat>
  <Paragraphs>34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Развивающая предметно-пространственная среда в соответствии ФГОС ДО</vt:lpstr>
      <vt:lpstr>Групповая комната</vt:lpstr>
      <vt:lpstr>Познавательное развитие</vt:lpstr>
      <vt:lpstr>Познавательное развитие</vt:lpstr>
      <vt:lpstr>Слайд 5</vt:lpstr>
      <vt:lpstr>Слайд 6</vt:lpstr>
      <vt:lpstr>Художественно-эстетическое развитие</vt:lpstr>
      <vt:lpstr>Слайд 8</vt:lpstr>
      <vt:lpstr>Слайд 9</vt:lpstr>
      <vt:lpstr>              социально-коммуникативное развитие                                     Центр «Безопасность»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ЛЕОНИД</dc:creator>
  <cp:lastModifiedBy>ЛЕОНИД</cp:lastModifiedBy>
  <cp:revision>31</cp:revision>
  <dcterms:created xsi:type="dcterms:W3CDTF">2017-11-25T16:27:12Z</dcterms:created>
  <dcterms:modified xsi:type="dcterms:W3CDTF">2017-11-26T11:13:47Z</dcterms:modified>
</cp:coreProperties>
</file>