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4660"/>
  </p:normalViewPr>
  <p:slideViewPr>
    <p:cSldViewPr>
      <p:cViewPr varScale="1">
        <p:scale>
          <a:sx n="45" d="100"/>
          <a:sy n="45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829-107E-4187-931E-B9C48175C4BE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6473-9D84-4D44-B2EB-2F24CAC4E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829-107E-4187-931E-B9C48175C4BE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6473-9D84-4D44-B2EB-2F24CAC4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829-107E-4187-931E-B9C48175C4BE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6473-9D84-4D44-B2EB-2F24CAC4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829-107E-4187-931E-B9C48175C4BE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6473-9D84-4D44-B2EB-2F24CAC4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829-107E-4187-931E-B9C48175C4BE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D076473-9D84-4D44-B2EB-2F24CAC4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829-107E-4187-931E-B9C48175C4BE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6473-9D84-4D44-B2EB-2F24CAC4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829-107E-4187-931E-B9C48175C4BE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6473-9D84-4D44-B2EB-2F24CAC4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829-107E-4187-931E-B9C48175C4BE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6473-9D84-4D44-B2EB-2F24CAC4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829-107E-4187-931E-B9C48175C4BE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6473-9D84-4D44-B2EB-2F24CAC4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829-107E-4187-931E-B9C48175C4BE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6473-9D84-4D44-B2EB-2F24CAC4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829-107E-4187-931E-B9C48175C4BE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6473-9D84-4D44-B2EB-2F24CAC4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957829-107E-4187-931E-B9C48175C4BE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076473-9D84-4D44-B2EB-2F24CAC4E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Восстание декабристов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14 декабря 1825</a:t>
            </a:r>
          </a:p>
          <a:p>
            <a:endParaRPr lang="ru-RU" dirty="0"/>
          </a:p>
        </p:txBody>
      </p:sp>
      <p:pic>
        <p:nvPicPr>
          <p:cNvPr id="1026" name="Picture 2" descr="D:\к декабристам\к титу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08012"/>
            <a:ext cx="3528391" cy="2646293"/>
          </a:xfrm>
          <a:prstGeom prst="rect">
            <a:avLst/>
          </a:prstGeom>
          <a:noFill/>
        </p:spPr>
      </p:pic>
      <p:pic>
        <p:nvPicPr>
          <p:cNvPr id="1027" name="Picture 3" descr="D:\к декабристам\0020-048-Nikolaj-I-1825-1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199" y="3284984"/>
            <a:ext cx="2448273" cy="3374132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6019261"/>
            <a:ext cx="5820761" cy="12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ООШ №3 г. Бабаево, учитель истории Котов Антон Сергеевич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Подготовка к Военной революции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1484784"/>
            <a:ext cx="3240360" cy="46021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/>
              <a:t>Династический кризис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Собрание в доме Русско-Американской компании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«Манифест к Русскому народу» Трубецкого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План Трубецкого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План Рылеева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Назначение «диктатором восстания Трубецкого, его неявка</a:t>
            </a:r>
            <a:endParaRPr lang="ru-RU" sz="1800" dirty="0"/>
          </a:p>
        </p:txBody>
      </p:sp>
      <p:pic>
        <p:nvPicPr>
          <p:cNvPr id="2050" name="Picture 2" descr="D:\к декабристам\сбор общест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1"/>
            <a:ext cx="4032447" cy="2880319"/>
          </a:xfrm>
          <a:prstGeom prst="rect">
            <a:avLst/>
          </a:prstGeom>
          <a:noFill/>
        </p:spPr>
      </p:pic>
      <p:pic>
        <p:nvPicPr>
          <p:cNvPr id="2051" name="Picture 3" descr="D:\к декабристам\Констант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573016"/>
            <a:ext cx="1656184" cy="2376264"/>
          </a:xfrm>
          <a:prstGeom prst="rect">
            <a:avLst/>
          </a:prstGeom>
          <a:noFill/>
        </p:spPr>
      </p:pic>
      <p:pic>
        <p:nvPicPr>
          <p:cNvPr id="2052" name="Picture 4" descr="D:\к декабристам\мария федоров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0"/>
            <a:ext cx="1728192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14 декабря 1825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4248472" cy="5001419"/>
          </a:xfrm>
        </p:spPr>
        <p:txBody>
          <a:bodyPr/>
          <a:lstStyle/>
          <a:p>
            <a:r>
              <a:rPr lang="ru-RU" dirty="0" smtClean="0"/>
              <a:t>Выступление солдат Московского полка и матросов гвардейского экипажа</a:t>
            </a:r>
          </a:p>
          <a:p>
            <a:r>
              <a:rPr lang="ru-RU" dirty="0" smtClean="0"/>
              <a:t>Кто же «законный» император?</a:t>
            </a:r>
          </a:p>
          <a:p>
            <a:r>
              <a:rPr lang="ru-RU" dirty="0" smtClean="0"/>
              <a:t>Выдвижение навстречу восставшим императора Николая Павловича с частями Преображенского полка</a:t>
            </a:r>
            <a:endParaRPr lang="ru-RU" dirty="0"/>
          </a:p>
        </p:txBody>
      </p:sp>
      <p:pic>
        <p:nvPicPr>
          <p:cNvPr id="3074" name="Picture 2" descr="D:\к декабристам\карт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52736"/>
            <a:ext cx="4176464" cy="54726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восстания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Выстрел П. Г. Каховского</a:t>
            </a:r>
          </a:p>
          <a:p>
            <a:r>
              <a:rPr lang="ru-RU" dirty="0" smtClean="0"/>
              <a:t>Гибель генерала-губернатора М. А. Милорадовича – случайность или искупление вины?</a:t>
            </a:r>
          </a:p>
          <a:p>
            <a:r>
              <a:rPr lang="ru-RU" dirty="0" smtClean="0"/>
              <a:t>Поражение военной революции</a:t>
            </a:r>
            <a:endParaRPr lang="ru-RU" dirty="0"/>
          </a:p>
        </p:txBody>
      </p:sp>
      <p:pic>
        <p:nvPicPr>
          <p:cNvPr id="4098" name="Picture 2" descr="D:\к декабристам\Милорадович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56792"/>
            <a:ext cx="4536504" cy="4824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Выступление </a:t>
            </a:r>
            <a:r>
              <a:rPr lang="ru-RU" sz="2400" smtClean="0"/>
              <a:t>Черниговского полка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Арест  П. И. Пестеля и А. П. </a:t>
            </a:r>
            <a:r>
              <a:rPr lang="ru-RU" sz="2400" dirty="0" err="1" smtClean="0"/>
              <a:t>Юшневского</a:t>
            </a:r>
            <a:endParaRPr lang="ru-RU" sz="2400" dirty="0" smtClean="0"/>
          </a:p>
          <a:p>
            <a:r>
              <a:rPr lang="ru-RU" sz="2400" dirty="0" smtClean="0"/>
              <a:t>29 декабря восстание Черниговского полка, освобождение С. И. Муравьева-Апостола</a:t>
            </a:r>
          </a:p>
          <a:p>
            <a:r>
              <a:rPr lang="ru-RU" sz="2400" dirty="0" smtClean="0"/>
              <a:t>3 января 1826 г. поражение восставших</a:t>
            </a:r>
            <a:endParaRPr lang="ru-RU" sz="2400" dirty="0"/>
          </a:p>
        </p:txBody>
      </p:sp>
      <p:pic>
        <p:nvPicPr>
          <p:cNvPr id="1026" name="Picture 2" descr="D:\картинки\Chrenigov_regiment_march_crop_1_(ru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142984"/>
            <a:ext cx="4138642" cy="46434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Следствие и суд над декабристами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r>
              <a:rPr lang="ru-RU" sz="1400" dirty="0" smtClean="0"/>
              <a:t>17  декабря 1825 по 30 мая 1826 гг.  работа  специальной    «Комиссии по изысканию о злоумышленных обществах» во главе с Александром Татищевым, привлекшая к следствию 579 человек.</a:t>
            </a:r>
          </a:p>
          <a:p>
            <a:r>
              <a:rPr lang="ru-RU" sz="1400" dirty="0" smtClean="0"/>
              <a:t>11 июля 1826 г. приговором Верховного уголовного суда 5 человек -   П. Пестель, К Рылеев, С. Муравьев-Апостол,  М. Бестужев-Рюмин, П. Каховский приговорены к смертной казни через повешенье.</a:t>
            </a:r>
          </a:p>
          <a:p>
            <a:r>
              <a:rPr lang="ru-RU" sz="1400" dirty="0" smtClean="0"/>
              <a:t>В последствие еще около 120 человек связанных с заговорщиками были приговорены к различным срокам каторжных работ и последующей пожизненной ссылки в Сибири.</a:t>
            </a:r>
          </a:p>
          <a:p>
            <a:r>
              <a:rPr lang="ru-RU" sz="1400" dirty="0" smtClean="0"/>
              <a:t>Большинство солдат выступивших на стороне заговорщиков были отправлены служить на Кавказ. 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17410" name="Picture 2" descr="D:\к декабристам\к итогам восстан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68760"/>
            <a:ext cx="4104456" cy="2448272"/>
          </a:xfrm>
          <a:prstGeom prst="rect">
            <a:avLst/>
          </a:prstGeom>
          <a:noFill/>
        </p:spPr>
      </p:pic>
      <p:pic>
        <p:nvPicPr>
          <p:cNvPr id="17411" name="Picture 3" descr="D:\к декабристам\камера декабрист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89040"/>
            <a:ext cx="4032448" cy="2376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Значение восстания 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/>
          <a:lstStyle/>
          <a:p>
            <a:r>
              <a:rPr lang="ru-RU" sz="2000" dirty="0" smtClean="0"/>
              <a:t>Формально явилось завершающим звеном в цепи гвардейских военных переворотов</a:t>
            </a:r>
          </a:p>
          <a:p>
            <a:r>
              <a:rPr lang="ru-RU" sz="2000" dirty="0" smtClean="0"/>
              <a:t>Оказало сильное влияние на ход последующего царствования</a:t>
            </a:r>
          </a:p>
          <a:p>
            <a:r>
              <a:rPr lang="ru-RU" dirty="0" smtClean="0"/>
              <a:t> </a:t>
            </a:r>
            <a:r>
              <a:rPr lang="ru-RU" sz="2000" dirty="0" smtClean="0"/>
              <a:t>Во многом определило дальнейшее развитие революционной мысли в России</a:t>
            </a:r>
          </a:p>
          <a:p>
            <a:r>
              <a:rPr lang="ru-RU" sz="2000" dirty="0" smtClean="0"/>
              <a:t>Был ли возможен иной сценарий </a:t>
            </a:r>
            <a:r>
              <a:rPr lang="ru-RU" sz="2000" smtClean="0"/>
              <a:t>декабрьского </a:t>
            </a:r>
            <a:r>
              <a:rPr lang="ru-RU" sz="2000" smtClean="0"/>
              <a:t>восстания? </a:t>
            </a:r>
            <a:endParaRPr lang="ru-RU" sz="2000" dirty="0"/>
          </a:p>
        </p:txBody>
      </p:sp>
      <p:pic>
        <p:nvPicPr>
          <p:cNvPr id="2050" name="Picture 2" descr="D:\картинки\130828_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14422"/>
            <a:ext cx="4210080" cy="42148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1194</TotalTime>
  <Words>280</Words>
  <Application>Microsoft Office PowerPoint</Application>
  <PresentationFormat>Экран (4:3)</PresentationFormat>
  <Paragraphs>99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Восстание декабристов</vt:lpstr>
      <vt:lpstr>Подготовка к Военной революции</vt:lpstr>
      <vt:lpstr>14 декабря 1825 года</vt:lpstr>
      <vt:lpstr>Ход восстания</vt:lpstr>
      <vt:lpstr>Выступление Черниговского полка</vt:lpstr>
      <vt:lpstr>Следствие и суд над декабристами</vt:lpstr>
      <vt:lpstr>Значение восстания 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Восстание декабристов</dc:title>
  <dc:creator>админ</dc:creator>
  <cp:lastModifiedBy>Acer</cp:lastModifiedBy>
  <cp:revision>105</cp:revision>
  <dcterms:created xsi:type="dcterms:W3CDTF">2015-07-14T11:34:20Z</dcterms:created>
  <dcterms:modified xsi:type="dcterms:W3CDTF">2016-01-21T20:12:38Z</dcterms:modified>
</cp:coreProperties>
</file>