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8" r:id="rId2"/>
    <p:sldId id="295" r:id="rId3"/>
    <p:sldId id="260" r:id="rId4"/>
    <p:sldId id="273" r:id="rId5"/>
    <p:sldId id="274" r:id="rId6"/>
    <p:sldId id="275" r:id="rId7"/>
    <p:sldId id="277" r:id="rId8"/>
    <p:sldId id="296" r:id="rId9"/>
    <p:sldId id="282" r:id="rId10"/>
    <p:sldId id="262" r:id="rId11"/>
    <p:sldId id="278" r:id="rId12"/>
    <p:sldId id="276" r:id="rId13"/>
    <p:sldId id="281" r:id="rId14"/>
    <p:sldId id="280" r:id="rId15"/>
    <p:sldId id="283" r:id="rId16"/>
    <p:sldId id="297" r:id="rId17"/>
    <p:sldId id="284" r:id="rId18"/>
    <p:sldId id="29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410" y="-8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5898-4DFA-473B-AF30-F768985C8E77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14968-5739-440C-BD38-2989514BB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4968-5739-440C-BD38-2989514BB6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7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bdou58.ru/d/447952/d/ogoom.com__1329905819__uroki-pdd-dlya-dete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31">
                        <a14:foregroundMark x1="50781" y1="30398" x2="62813" y2="53125"/>
                        <a14:foregroundMark x1="34844" y1="7386" x2="47813" y2="36932"/>
                        <a14:foregroundMark x1="84844" y1="4830" x2="81563" y2="87216"/>
                        <a14:foregroundMark x1="71250" y1="40057" x2="80938" y2="92614"/>
                        <a14:foregroundMark x1="94531" y1="77273" x2="91406" y2="94318"/>
                        <a14:foregroundMark x1="65000" y1="98011" x2="78125" y2="94318"/>
                        <a14:foregroundMark x1="72656" y1="62784" x2="71406" y2="75284"/>
                        <a14:foregroundMark x1="79844" y1="55966" x2="80000" y2="70455"/>
                        <a14:foregroundMark x1="64063" y1="45739" x2="72969" y2="30966"/>
                        <a14:foregroundMark x1="95469" y1="82670" x2="96094" y2="91761"/>
                        <a14:foregroundMark x1="27656" y1="17330" x2="36094" y2="17330"/>
                        <a14:foregroundMark x1="91719" y1="84659" x2="91875" y2="76420"/>
                        <a14:backgroundMark x1="45000" y1="13068" x2="92969" y2="14489"/>
                        <a14:backgroundMark x1="43594" y1="16477" x2="93594" y2="15625"/>
                        <a14:backgroundMark x1="43438" y1="13920" x2="66406" y2="17330"/>
                        <a14:backgroundMark x1="62344" y1="18750" x2="71094" y2="18466"/>
                        <a14:backgroundMark x1="80781" y1="16477" x2="84219" y2="17330"/>
                        <a14:backgroundMark x1="80938" y1="12216" x2="89531" y2="14205"/>
                        <a14:backgroundMark x1="84531" y1="11364" x2="86094" y2="11364"/>
                        <a14:backgroundMark x1="85000" y1="5114" x2="84375" y2="11364"/>
                        <a14:backgroundMark x1="84375" y1="5114" x2="84375" y2="5114"/>
                        <a14:backgroundMark x1="85156" y1="6250" x2="85156" y2="6250"/>
                        <a14:backgroundMark x1="84531" y1="9943" x2="84531" y2="9943"/>
                        <a14:backgroundMark x1="84375" y1="14205" x2="84375" y2="14205"/>
                        <a14:backgroundMark x1="84688" y1="15341" x2="84688" y2="15341"/>
                        <a14:backgroundMark x1="85313" y1="16193" x2="85313" y2="16193"/>
                        <a14:backgroundMark x1="86250" y1="15625" x2="86250" y2="15625"/>
                        <a14:backgroundMark x1="83281" y1="15625" x2="83281" y2="15625"/>
                        <a14:backgroundMark x1="42813" y1="9659" x2="44219" y2="15057"/>
                        <a14:backgroundMark x1="84063" y1="10511" x2="84063" y2="10511"/>
                        <a14:backgroundMark x1="84063" y1="10795" x2="84063" y2="10795"/>
                        <a14:backgroundMark x1="84063" y1="12216" x2="84063" y2="12216"/>
                        <a14:backgroundMark x1="83125" y1="14205" x2="83125" y2="14205"/>
                        <a14:backgroundMark x1="85938" y1="8239" x2="85938" y2="8239"/>
                        <a14:backgroundMark x1="85156" y1="10227" x2="85156" y2="10227"/>
                        <a14:backgroundMark x1="83750" y1="7386" x2="83750" y2="7386"/>
                        <a14:backgroundMark x1="82656" y1="12216" x2="82656" y2="12216"/>
                        <a14:backgroundMark x1="82813" y1="11080" x2="82813" y2="11080"/>
                        <a14:backgroundMark x1="83438" y1="15909" x2="83438" y2="15909"/>
                        <a14:backgroundMark x1="84219" y1="17045" x2="84219" y2="1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3"/>
            <a:ext cx="9144000" cy="68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13507"/>
            <a:ext cx="55322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защитим </a:t>
            </a:r>
          </a:p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тебя, малыш!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5" descr="C:\Users\147\Desktop\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9" y="2420889"/>
            <a:ext cx="1151565" cy="10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47\Desktop\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c/11/115/580/115580470_large_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8"/>
          <a:stretch/>
        </p:blipFill>
        <p:spPr bwMode="auto">
          <a:xfrm>
            <a:off x="-2340" y="-13612"/>
            <a:ext cx="9146340" cy="68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5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9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3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6797" l="1600" r="100000">
                        <a14:foregroundMark x1="80800" y1="6926" x2="81200" y2="35065"/>
                        <a14:foregroundMark x1="67200" y1="16450" x2="68800" y2="20779"/>
                        <a14:foregroundMark x1="89200" y1="26407" x2="90000" y2="29870"/>
                        <a14:foregroundMark x1="75200" y1="866" x2="76400" y2="3463"/>
                        <a14:foregroundMark x1="72000" y1="3030" x2="74000" y2="5628"/>
                        <a14:foregroundMark x1="70000" y1="6494" x2="72000" y2="6926"/>
                        <a14:foregroundMark x1="70000" y1="9957" x2="71600" y2="9957"/>
                        <a14:foregroundMark x1="71600" y1="12987" x2="71600" y2="12987"/>
                        <a14:foregroundMark x1="72400" y1="15584" x2="72400" y2="15584"/>
                        <a14:foregroundMark x1="20400" y1="14719" x2="19200" y2="24242"/>
                        <a14:foregroundMark x1="21200" y1="13420" x2="25200" y2="10823"/>
                        <a14:foregroundMark x1="23200" y1="25541" x2="22400" y2="35498"/>
                        <a14:foregroundMark x1="36800" y1="9957" x2="40800" y2="6926"/>
                        <a14:foregroundMark x1="33600" y1="12121" x2="33600" y2="12121"/>
                        <a14:foregroundMark x1="10000" y1="15152" x2="10000" y2="15152"/>
                        <a14:foregroundMark x1="30000" y1="8225" x2="30000" y2="8225"/>
                        <a14:foregroundMark x1="31600" y1="5628" x2="32800" y2="3896"/>
                        <a14:foregroundMark x1="25600" y1="2165" x2="25600" y2="6061"/>
                        <a14:foregroundMark x1="26000" y1="8225" x2="26000" y2="8225"/>
                        <a14:foregroundMark x1="17600" y1="2597" x2="18000" y2="5195"/>
                        <a14:foregroundMark x1="19200" y1="7792" x2="19200" y2="7792"/>
                        <a14:foregroundMark x1="6400" y1="6061" x2="9600" y2="7792"/>
                        <a14:foregroundMark x1="13200" y1="10390" x2="13200" y2="10390"/>
                        <a14:foregroundMark x1="3600" y1="14719" x2="4800" y2="14719"/>
                        <a14:foregroundMark x1="78400" y1="19048" x2="78400" y2="19048"/>
                        <a14:foregroundMark x1="29600" y1="27706" x2="29600" y2="27706"/>
                        <a14:backgroundMark x1="13600" y1="11688" x2="13600" y2="1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72"/>
          <a:stretch/>
        </p:blipFill>
        <p:spPr bwMode="auto">
          <a:xfrm>
            <a:off x="755576" y="188640"/>
            <a:ext cx="781235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3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7" y="0"/>
            <a:ext cx="938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6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0" b="94000" l="6750" r="95750">
                        <a14:foregroundMark x1="26000" y1="42000" x2="30500" y2="48000"/>
                        <a14:foregroundMark x1="89750" y1="21000" x2="85750" y2="38333"/>
                        <a14:foregroundMark x1="87250" y1="44667" x2="88000" y2="56667"/>
                        <a14:foregroundMark x1="78500" y1="42000" x2="78500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819472"/>
            <a:ext cx="9889006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5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9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742377" cy="3501008"/>
          </a:xfrm>
          <a:prstGeom prst="rect">
            <a:avLst/>
          </a:prstGeom>
        </p:spPr>
      </p:pic>
      <p:pic>
        <p:nvPicPr>
          <p:cNvPr id="12" name="Рисунок 11" descr="robotspic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388428" y="0"/>
            <a:ext cx="3755571" cy="3501009"/>
          </a:xfrm>
          <a:prstGeom prst="rect">
            <a:avLst/>
          </a:prstGeom>
        </p:spPr>
      </p:pic>
      <p:pic>
        <p:nvPicPr>
          <p:cNvPr id="13" name="Рисунок 12" descr="image67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9463" y="3501008"/>
            <a:ext cx="3425866" cy="3356991"/>
          </a:xfrm>
          <a:prstGeom prst="rect">
            <a:avLst/>
          </a:prstGeom>
        </p:spPr>
      </p:pic>
      <p:pic>
        <p:nvPicPr>
          <p:cNvPr id="14" name="Рисунок 13" descr="i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712966" y="3535342"/>
            <a:ext cx="3431034" cy="33226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99330" y="69299"/>
            <a:ext cx="545341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8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7" b="100000" l="0" r="100000">
                        <a14:foregroundMark x1="53913" y1="56621" x2="46087" y2="67123"/>
                        <a14:foregroundMark x1="50870" y1="75799" x2="55652" y2="54795"/>
                        <a14:foregroundMark x1="43913" y1="73973" x2="50435" y2="54795"/>
                        <a14:foregroundMark x1="45652" y1="61187" x2="80435" y2="51598"/>
                        <a14:foregroundMark x1="55652" y1="54795" x2="68261" y2="51598"/>
                        <a14:foregroundMark x1="56522" y1="50228" x2="76087" y2="81279"/>
                        <a14:foregroundMark x1="68696" y1="50228" x2="83478" y2="80822"/>
                        <a14:foregroundMark x1="51304" y1="58904" x2="68696" y2="89954"/>
                        <a14:foregroundMark x1="63043" y1="61187" x2="70000" y2="82648"/>
                        <a14:foregroundMark x1="45217" y1="67123" x2="56087" y2="89498"/>
                        <a14:foregroundMark x1="69130" y1="90868" x2="83913" y2="77169"/>
                        <a14:foregroundMark x1="81304" y1="91324" x2="88261" y2="68493"/>
                        <a14:foregroundMark x1="31739" y1="25114" x2="6522" y2="68493"/>
                        <a14:foregroundMark x1="33478" y1="33333" x2="32174" y2="65297"/>
                        <a14:foregroundMark x1="33478" y1="23288" x2="48696" y2="48402"/>
                        <a14:foregroundMark x1="27391" y1="50685" x2="23043" y2="62557"/>
                        <a14:foregroundMark x1="39565" y1="50228" x2="43043" y2="62100"/>
                        <a14:foregroundMark x1="28261" y1="40183" x2="15652" y2="64384"/>
                        <a14:foregroundMark x1="33043" y1="29224" x2="29565" y2="40183"/>
                        <a14:foregroundMark x1="35217" y1="34703" x2="47391" y2="55251"/>
                        <a14:foregroundMark x1="15217" y1="66667" x2="48261" y2="63927"/>
                        <a14:foregroundMark x1="45652" y1="28767" x2="67826" y2="9589"/>
                        <a14:foregroundMark x1="43478" y1="29224" x2="53478" y2="47489"/>
                        <a14:foregroundMark x1="66087" y1="8676" x2="89130" y2="35616"/>
                        <a14:foregroundMark x1="78261" y1="48858" x2="93478" y2="33333"/>
                        <a14:foregroundMark x1="63478" y1="26941" x2="66087" y2="41096"/>
                        <a14:foregroundMark x1="66957" y1="15525" x2="65217" y2="45205"/>
                        <a14:foregroundMark x1="8261" y1="72603" x2="39565" y2="71689"/>
                        <a14:foregroundMark x1="66522" y1="45205" x2="75217" y2="47945"/>
                        <a14:foregroundMark x1="83043" y1="52968" x2="86522" y2="59361"/>
                        <a14:foregroundMark x1="88261" y1="62100" x2="88261" y2="62100"/>
                        <a14:foregroundMark x1="90000" y1="64384" x2="90000" y2="64384"/>
                        <a14:foregroundMark x1="90435" y1="67580" x2="90435" y2="67580"/>
                        <a14:foregroundMark x1="90435" y1="70776" x2="90435" y2="70776"/>
                        <a14:foregroundMark x1="90435" y1="73973" x2="90435" y2="73973"/>
                        <a14:foregroundMark x1="39130" y1="74429" x2="39130" y2="74429"/>
                        <a14:foregroundMark x1="39130" y1="78539" x2="39130" y2="78539"/>
                        <a14:foregroundMark x1="38261" y1="76256" x2="38261" y2="76256"/>
                        <a14:foregroundMark x1="40435" y1="81735" x2="40435" y2="81735"/>
                        <a14:foregroundMark x1="41304" y1="84018" x2="41304" y2="84018"/>
                        <a14:foregroundMark x1="41739" y1="85388" x2="41739" y2="85388"/>
                        <a14:foregroundMark x1="43043" y1="87215" x2="43043" y2="87215"/>
                        <a14:foregroundMark x1="43913" y1="88128" x2="43913" y2="88128"/>
                        <a14:foregroundMark x1="45217" y1="89498" x2="45217" y2="89498"/>
                        <a14:foregroundMark x1="46522" y1="91781" x2="46522" y2="91781"/>
                        <a14:foregroundMark x1="46522" y1="92237" x2="46522" y2="92237"/>
                        <a14:foregroundMark x1="48261" y1="93607" x2="48261" y2="93607"/>
                        <a14:foregroundMark x1="49130" y1="94521" x2="49130" y2="94521"/>
                        <a14:foregroundMark x1="50870" y1="94977" x2="50870" y2="94977"/>
                        <a14:foregroundMark x1="52174" y1="96347" x2="52174" y2="96347"/>
                        <a14:foregroundMark x1="53478" y1="97260" x2="53478" y2="97260"/>
                        <a14:foregroundMark x1="55217" y1="97717" x2="55217" y2="97717"/>
                        <a14:foregroundMark x1="56957" y1="98630" x2="56957" y2="98630"/>
                        <a14:foregroundMark x1="62174" y1="99087" x2="62174" y2="99087"/>
                        <a14:foregroundMark x1="66957" y1="98630" x2="66957" y2="98630"/>
                        <a14:foregroundMark x1="70435" y1="98174" x2="70435" y2="98174"/>
                        <a14:foregroundMark x1="72609" y1="98174" x2="73478" y2="97260"/>
                        <a14:foregroundMark x1="77826" y1="95890" x2="77826" y2="95890"/>
                        <a14:foregroundMark x1="50000" y1="32877" x2="61304" y2="2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60640" cy="54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2023" y="88756"/>
            <a:ext cx="92480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«Говорящие знаки»</a:t>
            </a:r>
            <a:endParaRPr lang="ru-RU" sz="6600" b="1" cap="all" spc="0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48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torozhno, deti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555" r="95209">
                        <a14:foregroundMark x1="50386" y1="37200" x2="48377" y2="69800"/>
                        <a14:foregroundMark x1="37867" y1="67800" x2="63833" y2="62600"/>
                        <a14:foregroundMark x1="45440" y1="25000" x2="23493" y2="87200"/>
                        <a14:foregroundMark x1="50386" y1="24200" x2="68934" y2="92600"/>
                        <a14:foregroundMark x1="46677" y1="76200" x2="49923" y2="80400"/>
                        <a14:backgroundMark x1="1391" y1="64800" x2="1391" y2="64800"/>
                        <a14:backgroundMark x1="19165" y1="42400" x2="24420" y2="24200"/>
                        <a14:backgroundMark x1="74343" y1="7200" x2="99845" y2="72400"/>
                        <a14:backgroundMark x1="20866" y1="4600" x2="3091" y2="36800"/>
                        <a14:backgroundMark x1="28903" y1="12800" x2="1391" y2="47000"/>
                        <a14:backgroundMark x1="11901" y1="58800" x2="8655" y2="800"/>
                        <a14:backgroundMark x1="8037" y1="67200" x2="36167" y2="0"/>
                        <a14:backgroundMark x1="6337" y1="78200" x2="14219" y2="67800"/>
                        <a14:backgroundMark x1="6955" y1="84200" x2="6955" y2="84200"/>
                        <a14:backgroundMark x1="65997" y1="5600" x2="82535" y2="29200"/>
                        <a14:backgroundMark x1="62442" y1="4600" x2="94281" y2="7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548680"/>
            <a:ext cx="605987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0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0" b="92053" l="2483" r="46854">
                        <a14:foregroundMark x1="8278" y1="8389" x2="8278" y2="21634"/>
                        <a14:foregroundMark x1="16887" y1="9272" x2="16887" y2="9272"/>
                        <a14:foregroundMark x1="22351" y1="17219" x2="22351" y2="17219"/>
                        <a14:foregroundMark x1="13411" y1="16115" x2="13411" y2="16115"/>
                        <a14:foregroundMark x1="13742" y1="22517" x2="13742" y2="22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" t="5116" r="50000" b="6952"/>
          <a:stretch/>
        </p:blipFill>
        <p:spPr bwMode="auto">
          <a:xfrm>
            <a:off x="107504" y="260648"/>
            <a:ext cx="48245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8289" y="53654"/>
            <a:ext cx="5367174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Правила </a:t>
            </a:r>
          </a:p>
          <a:p>
            <a:pPr algn="ctr"/>
            <a:r>
              <a:rPr lang="ru-RU" sz="66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дорожные,</a:t>
            </a:r>
          </a:p>
          <a:p>
            <a:pPr algn="ctr"/>
            <a:r>
              <a:rPr lang="ru-RU" sz="66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детям </a:t>
            </a:r>
          </a:p>
          <a:p>
            <a:pPr algn="ctr"/>
            <a:r>
              <a:rPr lang="ru-RU" sz="66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знать </a:t>
            </a:r>
          </a:p>
          <a:p>
            <a:pPr algn="ctr"/>
            <a:r>
              <a:rPr lang="ru-RU" sz="66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положено</a:t>
            </a:r>
            <a:r>
              <a:rPr lang="ru-RU" sz="54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75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41843"/>
            <a:ext cx="4603709" cy="69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6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404avt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404664"/>
            <a:ext cx="504056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4px-3.10_Russian_road_sign.svg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836712"/>
            <a:ext cx="561662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42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7560840" cy="65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53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botspic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281" y1="53131" x2="60213" y2="50805"/>
                        <a14:foregroundMark x1="23979" y1="43649" x2="79574" y2="44544"/>
                        <a14:foregroundMark x1="30195" y1="21288" x2="72824" y2="22004"/>
                        <a14:foregroundMark x1="29840" y1="16100" x2="18117" y2="70304"/>
                        <a14:foregroundMark x1="59147" y1="15385" x2="41030" y2="83363"/>
                        <a14:foregroundMark x1="76021" y1="35242" x2="71048" y2="91592"/>
                        <a14:foregroundMark x1="63943" y1="49374" x2="63943" y2="58855"/>
                        <a14:foregroundMark x1="19538" y1="14132" x2="42984" y2="3757"/>
                        <a14:foregroundMark x1="44938" y1="2862" x2="62522" y2="5367"/>
                        <a14:foregroundMark x1="70515" y1="7692" x2="77975" y2="15564"/>
                        <a14:foregroundMark x1="81350" y1="15027" x2="92718" y2="31843"/>
                        <a14:foregroundMark x1="95204" y1="35420" x2="95915" y2="58497"/>
                        <a14:foregroundMark x1="85258" y1="80680" x2="96980" y2="60823"/>
                        <a14:foregroundMark x1="67318" y1="93381" x2="86323" y2="81574"/>
                        <a14:foregroundMark x1="34636" y1="92844" x2="64298" y2="94633"/>
                        <a14:foregroundMark x1="37300" y1="95170" x2="50977" y2="95170"/>
                        <a14:foregroundMark x1="21670" y1="85510" x2="31439" y2="92844"/>
                        <a14:foregroundMark x1="10124" y1="72272" x2="16341" y2="82469"/>
                        <a14:foregroundMark x1="3730" y1="51163" x2="6394" y2="62970"/>
                        <a14:foregroundMark x1="6572" y1="32737" x2="4796" y2="43649"/>
                        <a14:foregroundMark x1="13499" y1="22004" x2="10480" y2="28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672" y="202091"/>
            <a:ext cx="626469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1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дорожный знак светоф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64650"/>
            <a:ext cx="5842620" cy="51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12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8" b="83019" l="2963" r="98519">
                        <a14:foregroundMark x1="29630" y1="37736" x2="41481" y2="62264"/>
                        <a14:foregroundMark x1="49630" y1="15409" x2="85926" y2="53774"/>
                        <a14:foregroundMark x1="30370" y1="23899" x2="57778" y2="47484"/>
                        <a14:foregroundMark x1="16667" y1="33019" x2="39259" y2="66667"/>
                        <a14:foregroundMark x1="19630" y1="55031" x2="55185" y2="61321"/>
                        <a14:foregroundMark x1="39630" y1="68553" x2="62963" y2="66981"/>
                        <a14:foregroundMark x1="38148" y1="42138" x2="58889" y2="64151"/>
                        <a14:foregroundMark x1="21852" y1="25786" x2="20370" y2="57547"/>
                        <a14:foregroundMark x1="28519" y1="59434" x2="28519" y2="67296"/>
                        <a14:foregroundMark x1="17407" y1="38365" x2="17407" y2="50629"/>
                        <a14:foregroundMark x1="47037" y1="72013" x2="68889" y2="65409"/>
                        <a14:foregroundMark x1="37778" y1="15094" x2="72222" y2="47484"/>
                        <a14:foregroundMark x1="61481" y1="14151" x2="86296" y2="40566"/>
                        <a14:foregroundMark x1="33333" y1="17610" x2="78148" y2="56918"/>
                        <a14:foregroundMark x1="77037" y1="58176" x2="83333" y2="50943"/>
                        <a14:foregroundMark x1="49259" y1="35535" x2="51481" y2="38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67"/>
          <a:stretch/>
        </p:blipFill>
        <p:spPr bwMode="auto">
          <a:xfrm>
            <a:off x="1979712" y="1052736"/>
            <a:ext cx="4824536" cy="47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71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5370"/>
            <a:ext cx="4410422" cy="56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16632"/>
            <a:ext cx="6984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«ПЕРЕДАЙ ЖЕЗЛ»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613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hrana-tryda.com/files/p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2"/>
            <a:ext cx="9211407" cy="68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1900" y="-23838"/>
            <a:ext cx="665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4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47\Desktop\77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3392" r="9594" b="14940"/>
          <a:stretch/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4" b="88732" l="64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46" t="6024" r="7097" b="11451"/>
          <a:stretch/>
        </p:blipFill>
        <p:spPr bwMode="auto">
          <a:xfrm>
            <a:off x="3419872" y="548680"/>
            <a:ext cx="2064063" cy="53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04" b="98282" l="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946" r="44598" b="-1946"/>
          <a:stretch/>
        </p:blipFill>
        <p:spPr bwMode="auto">
          <a:xfrm>
            <a:off x="0" y="2941566"/>
            <a:ext cx="2267743" cy="39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3849" l="56667" r="100000">
                        <a14:foregroundMark x1="79000" y1="41924" x2="80000" y2="51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01"/>
          <a:stretch/>
        </p:blipFill>
        <p:spPr bwMode="auto">
          <a:xfrm>
            <a:off x="7164288" y="0"/>
            <a:ext cx="1959168" cy="43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1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" y="0"/>
            <a:ext cx="9147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8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699" y1="10417" x2="66699" y2="10417"/>
                        <a14:foregroundMark x1="64941" y1="5729" x2="64941" y2="5729"/>
                        <a14:foregroundMark x1="63965" y1="4340" x2="63965" y2="4340"/>
                        <a14:foregroundMark x1="63086" y1="5382" x2="63086" y2="5382"/>
                        <a14:foregroundMark x1="65820" y1="6250" x2="65820" y2="6250"/>
                        <a14:foregroundMark x1="68359" y1="20313" x2="70117" y2="2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0" y="-29206"/>
            <a:ext cx="9174940" cy="68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0940" y="0"/>
            <a:ext cx="42429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Телефон полиции</a:t>
            </a:r>
          </a:p>
          <a:p>
            <a:pPr algn="ctr"/>
            <a:r>
              <a:rPr lang="ru-RU" sz="6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02</a:t>
            </a:r>
            <a:endParaRPr lang="ru-RU" sz="6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96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2225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iveinternet.ru/images/attach/c/11/115/580/115580469_large_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29242" y="0"/>
            <a:ext cx="9173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3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c/11/115/580/115580465_large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-35710"/>
            <a:ext cx="9144000" cy="68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779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</TotalTime>
  <Words>39</Words>
  <Application>Microsoft Office PowerPoint</Application>
  <PresentationFormat>Экран (4:3)</PresentationFormat>
  <Paragraphs>24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147</dc:creator>
  <cp:lastModifiedBy>RePack by Diakov</cp:lastModifiedBy>
  <cp:revision>19</cp:revision>
  <dcterms:created xsi:type="dcterms:W3CDTF">2016-08-29T06:54:55Z</dcterms:created>
  <dcterms:modified xsi:type="dcterms:W3CDTF">2017-12-04T17:25:08Z</dcterms:modified>
</cp:coreProperties>
</file>