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  <p:sldMasterId id="2147483723" r:id="rId3"/>
    <p:sldMasterId id="2147483735" r:id="rId4"/>
    <p:sldMasterId id="2147483747" r:id="rId5"/>
  </p:sldMasterIdLst>
  <p:notesMasterIdLst>
    <p:notesMasterId r:id="rId22"/>
  </p:notesMasterIdLst>
  <p:sldIdLst>
    <p:sldId id="278" r:id="rId6"/>
    <p:sldId id="261" r:id="rId7"/>
    <p:sldId id="258" r:id="rId8"/>
    <p:sldId id="259" r:id="rId9"/>
    <p:sldId id="260" r:id="rId10"/>
    <p:sldId id="365" r:id="rId11"/>
    <p:sldId id="366" r:id="rId12"/>
    <p:sldId id="262" r:id="rId13"/>
    <p:sldId id="263" r:id="rId14"/>
    <p:sldId id="266" r:id="rId15"/>
    <p:sldId id="264" r:id="rId16"/>
    <p:sldId id="269" r:id="rId17"/>
    <p:sldId id="368" r:id="rId18"/>
    <p:sldId id="271" r:id="rId19"/>
    <p:sldId id="270" r:id="rId20"/>
    <p:sldId id="36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8B1FE-148C-4C68-8414-06EC079E0724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2D59BB1-8EB3-4152-882D-80CED12A1218}">
      <dgm:prSet phldrT="[Текст]" custT="1"/>
      <dgm:spPr/>
      <dgm:t>
        <a:bodyPr/>
        <a:lstStyle/>
        <a:p>
          <a:r>
            <a:rPr lang="ru-RU" sz="5400" b="1" dirty="0" smtClean="0">
              <a:ln>
                <a:solidFill>
                  <a:schemeClr val="tx1"/>
                </a:solidFill>
              </a:ln>
            </a:rPr>
            <a:t>Дети</a:t>
          </a:r>
          <a:endParaRPr lang="ru-RU" sz="5400" b="1" dirty="0">
            <a:ln>
              <a:solidFill>
                <a:schemeClr val="tx1"/>
              </a:solidFill>
            </a:ln>
          </a:endParaRPr>
        </a:p>
      </dgm:t>
    </dgm:pt>
    <dgm:pt modelId="{FEF50AEE-B0E1-46FB-9F73-F1FD93F37A20}" type="parTrans" cxnId="{8442D5E4-7D9B-4AE7-AEE6-3E34FEBD91C1}">
      <dgm:prSet/>
      <dgm:spPr/>
      <dgm:t>
        <a:bodyPr/>
        <a:lstStyle/>
        <a:p>
          <a:endParaRPr lang="ru-RU"/>
        </a:p>
      </dgm:t>
    </dgm:pt>
    <dgm:pt modelId="{8F48C651-C7D6-4D8B-9859-E1D47CAFBC47}" type="sibTrans" cxnId="{8442D5E4-7D9B-4AE7-AEE6-3E34FEBD91C1}">
      <dgm:prSet/>
      <dgm:spPr/>
      <dgm:t>
        <a:bodyPr/>
        <a:lstStyle/>
        <a:p>
          <a:endParaRPr lang="ru-RU"/>
        </a:p>
      </dgm:t>
    </dgm:pt>
    <dgm:pt modelId="{C88CC7A4-D9C2-4B54-93AE-50F09EF89C79}">
      <dgm:prSet phldrT="[Текст]" custT="1"/>
      <dgm:spPr/>
      <dgm:t>
        <a:bodyPr/>
        <a:lstStyle/>
        <a:p>
          <a:r>
            <a:rPr lang="ru-RU" sz="4000" b="1" dirty="0" smtClean="0">
              <a:ln>
                <a:solidFill>
                  <a:schemeClr val="tx1"/>
                </a:solidFill>
              </a:ln>
            </a:rPr>
            <a:t>Воспитатели</a:t>
          </a:r>
          <a:endParaRPr lang="ru-RU" sz="4000" b="1" dirty="0">
            <a:ln>
              <a:solidFill>
                <a:schemeClr val="tx1"/>
              </a:solidFill>
            </a:ln>
          </a:endParaRPr>
        </a:p>
      </dgm:t>
    </dgm:pt>
    <dgm:pt modelId="{333C47BA-051C-4A5A-9FFC-4B4445643F06}" type="parTrans" cxnId="{230E1027-06B7-41BA-8C6C-D0FEFD7F9F18}">
      <dgm:prSet/>
      <dgm:spPr/>
      <dgm:t>
        <a:bodyPr/>
        <a:lstStyle/>
        <a:p>
          <a:endParaRPr lang="ru-RU"/>
        </a:p>
      </dgm:t>
    </dgm:pt>
    <dgm:pt modelId="{84AC3CF7-6C9C-44B8-8B7D-941C9C623BB5}" type="sibTrans" cxnId="{230E1027-06B7-41BA-8C6C-D0FEFD7F9F18}">
      <dgm:prSet/>
      <dgm:spPr/>
      <dgm:t>
        <a:bodyPr/>
        <a:lstStyle/>
        <a:p>
          <a:endParaRPr lang="ru-RU"/>
        </a:p>
      </dgm:t>
    </dgm:pt>
    <dgm:pt modelId="{432761AA-BC03-497E-94F6-A9F00242C8E1}">
      <dgm:prSet phldrT="[Текст]" custT="1"/>
      <dgm:spPr/>
      <dgm:t>
        <a:bodyPr/>
        <a:lstStyle/>
        <a:p>
          <a:r>
            <a:rPr lang="ru-RU" sz="4400" b="1" dirty="0" smtClean="0">
              <a:ln>
                <a:solidFill>
                  <a:schemeClr val="tx1"/>
                </a:solidFill>
              </a:ln>
            </a:rPr>
            <a:t>Родители</a:t>
          </a:r>
          <a:endParaRPr lang="ru-RU" sz="4400" b="1" dirty="0">
            <a:ln>
              <a:solidFill>
                <a:schemeClr val="tx1"/>
              </a:solidFill>
            </a:ln>
          </a:endParaRPr>
        </a:p>
      </dgm:t>
    </dgm:pt>
    <dgm:pt modelId="{ECCE73CC-099B-465D-A8DF-64C420BA5AA2}" type="parTrans" cxnId="{9B58C4C4-3A57-470C-8B06-F83D37EB3160}">
      <dgm:prSet/>
      <dgm:spPr/>
      <dgm:t>
        <a:bodyPr/>
        <a:lstStyle/>
        <a:p>
          <a:endParaRPr lang="ru-RU"/>
        </a:p>
      </dgm:t>
    </dgm:pt>
    <dgm:pt modelId="{A6150663-D9DA-475C-9C55-8749E12102A2}" type="sibTrans" cxnId="{9B58C4C4-3A57-470C-8B06-F83D37EB3160}">
      <dgm:prSet/>
      <dgm:spPr/>
      <dgm:t>
        <a:bodyPr/>
        <a:lstStyle/>
        <a:p>
          <a:endParaRPr lang="ru-RU"/>
        </a:p>
      </dgm:t>
    </dgm:pt>
    <dgm:pt modelId="{0AB92AFE-6197-4FE0-ACEE-A6E7137A25B0}" type="pres">
      <dgm:prSet presAssocID="{60C8B1FE-148C-4C68-8414-06EC079E07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3E65E-4871-40DC-9F85-C981B0F7B6C2}" type="pres">
      <dgm:prSet presAssocID="{60C8B1FE-148C-4C68-8414-06EC079E0724}" presName="cycle" presStyleCnt="0"/>
      <dgm:spPr/>
      <dgm:t>
        <a:bodyPr/>
        <a:lstStyle/>
        <a:p>
          <a:endParaRPr lang="ru-RU"/>
        </a:p>
      </dgm:t>
    </dgm:pt>
    <dgm:pt modelId="{51A3001F-203B-4179-A6BD-A08EB13A2B2C}" type="pres">
      <dgm:prSet presAssocID="{E2D59BB1-8EB3-4152-882D-80CED12A1218}" presName="nodeFirstNode" presStyleLbl="node1" presStyleIdx="0" presStyleCnt="3" custRadScaleRad="96412" custRadScaleInc="-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28EE-CCBC-49D6-92AF-BF2C506DACB1}" type="pres">
      <dgm:prSet presAssocID="{8F48C651-C7D6-4D8B-9859-E1D47CAFBC4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B548E3B-0CDC-4EFA-AEE0-016FBC42E7AE}" type="pres">
      <dgm:prSet presAssocID="{C88CC7A4-D9C2-4B54-93AE-50F09EF89C79}" presName="nodeFollowingNodes" presStyleLbl="node1" presStyleIdx="1" presStyleCnt="3" custScaleX="11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AC5FD-F852-429A-8789-12C7FE3753AD}" type="pres">
      <dgm:prSet presAssocID="{432761AA-BC03-497E-94F6-A9F00242C8E1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5F89E-AA91-4762-9BC9-5FE91F9DF587}" type="presOf" srcId="{8F48C651-C7D6-4D8B-9859-E1D47CAFBC47}" destId="{44AA28EE-CCBC-49D6-92AF-BF2C506DACB1}" srcOrd="0" destOrd="0" presId="urn:microsoft.com/office/officeart/2005/8/layout/cycle3"/>
    <dgm:cxn modelId="{8442D5E4-7D9B-4AE7-AEE6-3E34FEBD91C1}" srcId="{60C8B1FE-148C-4C68-8414-06EC079E0724}" destId="{E2D59BB1-8EB3-4152-882D-80CED12A1218}" srcOrd="0" destOrd="0" parTransId="{FEF50AEE-B0E1-46FB-9F73-F1FD93F37A20}" sibTransId="{8F48C651-C7D6-4D8B-9859-E1D47CAFBC47}"/>
    <dgm:cxn modelId="{38B84FBD-9328-472F-BA00-6243CFB906C8}" type="presOf" srcId="{E2D59BB1-8EB3-4152-882D-80CED12A1218}" destId="{51A3001F-203B-4179-A6BD-A08EB13A2B2C}" srcOrd="0" destOrd="0" presId="urn:microsoft.com/office/officeart/2005/8/layout/cycle3"/>
    <dgm:cxn modelId="{CDC9797F-115C-40EA-AA3F-EB92BDA88059}" type="presOf" srcId="{60C8B1FE-148C-4C68-8414-06EC079E0724}" destId="{0AB92AFE-6197-4FE0-ACEE-A6E7137A25B0}" srcOrd="0" destOrd="0" presId="urn:microsoft.com/office/officeart/2005/8/layout/cycle3"/>
    <dgm:cxn modelId="{99C500CC-E857-4610-A138-B77343475111}" type="presOf" srcId="{432761AA-BC03-497E-94F6-A9F00242C8E1}" destId="{3D1AC5FD-F852-429A-8789-12C7FE3753AD}" srcOrd="0" destOrd="0" presId="urn:microsoft.com/office/officeart/2005/8/layout/cycle3"/>
    <dgm:cxn modelId="{645D1077-66C8-423F-A290-10708ED5E500}" type="presOf" srcId="{C88CC7A4-D9C2-4B54-93AE-50F09EF89C79}" destId="{1B548E3B-0CDC-4EFA-AEE0-016FBC42E7AE}" srcOrd="0" destOrd="0" presId="urn:microsoft.com/office/officeart/2005/8/layout/cycle3"/>
    <dgm:cxn modelId="{9B58C4C4-3A57-470C-8B06-F83D37EB3160}" srcId="{60C8B1FE-148C-4C68-8414-06EC079E0724}" destId="{432761AA-BC03-497E-94F6-A9F00242C8E1}" srcOrd="2" destOrd="0" parTransId="{ECCE73CC-099B-465D-A8DF-64C420BA5AA2}" sibTransId="{A6150663-D9DA-475C-9C55-8749E12102A2}"/>
    <dgm:cxn modelId="{230E1027-06B7-41BA-8C6C-D0FEFD7F9F18}" srcId="{60C8B1FE-148C-4C68-8414-06EC079E0724}" destId="{C88CC7A4-D9C2-4B54-93AE-50F09EF89C79}" srcOrd="1" destOrd="0" parTransId="{333C47BA-051C-4A5A-9FFC-4B4445643F06}" sibTransId="{84AC3CF7-6C9C-44B8-8B7D-941C9C623BB5}"/>
    <dgm:cxn modelId="{FD9A16CA-3006-4171-8FEB-A2AA14EC3CCD}" type="presParOf" srcId="{0AB92AFE-6197-4FE0-ACEE-A6E7137A25B0}" destId="{1E43E65E-4871-40DC-9F85-C981B0F7B6C2}" srcOrd="0" destOrd="0" presId="urn:microsoft.com/office/officeart/2005/8/layout/cycle3"/>
    <dgm:cxn modelId="{FE9B00D8-995C-4DD6-98BB-9BC1DC295B4E}" type="presParOf" srcId="{1E43E65E-4871-40DC-9F85-C981B0F7B6C2}" destId="{51A3001F-203B-4179-A6BD-A08EB13A2B2C}" srcOrd="0" destOrd="0" presId="urn:microsoft.com/office/officeart/2005/8/layout/cycle3"/>
    <dgm:cxn modelId="{08A10618-0085-4C97-86FE-58DEDF643930}" type="presParOf" srcId="{1E43E65E-4871-40DC-9F85-C981B0F7B6C2}" destId="{44AA28EE-CCBC-49D6-92AF-BF2C506DACB1}" srcOrd="1" destOrd="0" presId="urn:microsoft.com/office/officeart/2005/8/layout/cycle3"/>
    <dgm:cxn modelId="{7684DBD9-C67D-4422-904D-FED6E1E5CF99}" type="presParOf" srcId="{1E43E65E-4871-40DC-9F85-C981B0F7B6C2}" destId="{1B548E3B-0CDC-4EFA-AEE0-016FBC42E7AE}" srcOrd="2" destOrd="0" presId="urn:microsoft.com/office/officeart/2005/8/layout/cycle3"/>
    <dgm:cxn modelId="{430ECD60-20D4-41B7-A100-5DD8F20953B8}" type="presParOf" srcId="{1E43E65E-4871-40DC-9F85-C981B0F7B6C2}" destId="{3D1AC5FD-F852-429A-8789-12C7FE3753A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E81AB-B507-493E-8829-23A11EB2DDE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3B9BA8-4B5D-43D5-A29E-206C37067492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Физкультурно-оздоровительные мероприятия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70E1241-4708-464B-84C1-0D0D2D023A76}" type="parTrans" cxnId="{8BD438D2-159A-4A82-96F6-32EF49924041}">
      <dgm:prSet/>
      <dgm:spPr/>
      <dgm:t>
        <a:bodyPr/>
        <a:lstStyle/>
        <a:p>
          <a:endParaRPr lang="ru-RU"/>
        </a:p>
      </dgm:t>
    </dgm:pt>
    <dgm:pt modelId="{A6885AEE-4D2B-4000-B9AC-C052760895A5}" type="sibTrans" cxnId="{8BD438D2-159A-4A82-96F6-32EF49924041}">
      <dgm:prSet/>
      <dgm:spPr/>
      <dgm:t>
        <a:bodyPr/>
        <a:lstStyle/>
        <a:p>
          <a:endParaRPr lang="ru-RU"/>
        </a:p>
      </dgm:t>
    </dgm:pt>
    <dgm:pt modelId="{53054005-68B7-4D80-ACDA-FFD2FBB6856E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</a:rPr>
            <a:t>Прогулка</a:t>
          </a:r>
          <a:endParaRPr lang="ru-RU" sz="2400" b="1" dirty="0">
            <a:latin typeface="Arial Black" pitchFamily="34" charset="0"/>
          </a:endParaRPr>
        </a:p>
      </dgm:t>
    </dgm:pt>
    <dgm:pt modelId="{B0611056-5857-401C-A5A2-AF2E86593C16}" type="parTrans" cxnId="{2F219AC8-9054-4DE8-B57E-87E8B62A892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8C52E47-7A07-4149-80BB-373A081A7FC5}" type="sibTrans" cxnId="{2F219AC8-9054-4DE8-B57E-87E8B62A892D}">
      <dgm:prSet/>
      <dgm:spPr/>
      <dgm:t>
        <a:bodyPr/>
        <a:lstStyle/>
        <a:p>
          <a:endParaRPr lang="ru-RU"/>
        </a:p>
      </dgm:t>
    </dgm:pt>
    <dgm:pt modelId="{9920DDBF-7105-46E0-9C41-C03AD2E299F8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</a:rPr>
            <a:t>Утренняя гимнастика</a:t>
          </a:r>
          <a:endParaRPr lang="ru-RU" sz="2400" b="1" dirty="0">
            <a:latin typeface="Arial Black" pitchFamily="34" charset="0"/>
          </a:endParaRPr>
        </a:p>
      </dgm:t>
    </dgm:pt>
    <dgm:pt modelId="{D05FDCF9-E1A7-41AD-9201-17932561158D}" type="parTrans" cxnId="{1C4224D3-8075-45D9-AA2E-5D5AF04F5E5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453D6B0D-5A71-4522-8314-A9A6F8B131F9}" type="sibTrans" cxnId="{1C4224D3-8075-45D9-AA2E-5D5AF04F5E5D}">
      <dgm:prSet/>
      <dgm:spPr/>
      <dgm:t>
        <a:bodyPr/>
        <a:lstStyle/>
        <a:p>
          <a:endParaRPr lang="ru-RU"/>
        </a:p>
      </dgm:t>
    </dgm:pt>
    <dgm:pt modelId="{D0F52EBC-918B-438E-9A60-EE2C96D97065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</a:rPr>
            <a:t>Подвижные игры</a:t>
          </a:r>
          <a:endParaRPr lang="ru-RU" sz="2400" b="1" dirty="0">
            <a:latin typeface="Arial Black" pitchFamily="34" charset="0"/>
          </a:endParaRPr>
        </a:p>
      </dgm:t>
    </dgm:pt>
    <dgm:pt modelId="{D45FE352-DC5D-4A8A-8E17-720ABCE131F3}" type="parTrans" cxnId="{46EF3596-D11D-4739-ACC7-43987E08447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D0FAED5-30AA-46E5-BFA4-27F85E90B47E}" type="sibTrans" cxnId="{46EF3596-D11D-4739-ACC7-43987E084477}">
      <dgm:prSet/>
      <dgm:spPr/>
      <dgm:t>
        <a:bodyPr/>
        <a:lstStyle/>
        <a:p>
          <a:endParaRPr lang="ru-RU"/>
        </a:p>
      </dgm:t>
    </dgm:pt>
    <dgm:pt modelId="{8722C3F5-C9CC-49F8-AD05-49E88D19F33F}">
      <dgm:prSet phldrT="[Текст]" custT="1"/>
      <dgm:spPr/>
      <dgm:t>
        <a:bodyPr/>
        <a:lstStyle/>
        <a:p>
          <a:r>
            <a:rPr lang="ru-RU" sz="2400" b="1" dirty="0" smtClean="0">
              <a:latin typeface="Arial Black" pitchFamily="34" charset="0"/>
            </a:rPr>
            <a:t>Оздорови-тельный бег</a:t>
          </a:r>
          <a:endParaRPr lang="ru-RU" sz="2400" b="1" dirty="0">
            <a:latin typeface="Arial Black" pitchFamily="34" charset="0"/>
          </a:endParaRPr>
        </a:p>
      </dgm:t>
    </dgm:pt>
    <dgm:pt modelId="{25AA9187-569D-46A8-A7A2-8F2F2027FD8C}" type="parTrans" cxnId="{ADFC230C-01D4-4EC3-9336-2BF82A339B5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230879B-C296-4B9F-A62D-4A560E1595F1}" type="sibTrans" cxnId="{ADFC230C-01D4-4EC3-9336-2BF82A339B50}">
      <dgm:prSet/>
      <dgm:spPr/>
      <dgm:t>
        <a:bodyPr/>
        <a:lstStyle/>
        <a:p>
          <a:endParaRPr lang="ru-RU"/>
        </a:p>
      </dgm:t>
    </dgm:pt>
    <dgm:pt modelId="{46AC6269-4D1C-4D50-A70C-1A4802486159}" type="pres">
      <dgm:prSet presAssocID="{CD5E81AB-B507-493E-8829-23A11EB2DD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BBD2D-2C8B-498A-A71E-FD390E7A66B7}" type="pres">
      <dgm:prSet presAssocID="{F83B9BA8-4B5D-43D5-A29E-206C37067492}" presName="centerShape" presStyleLbl="node0" presStyleIdx="0" presStyleCnt="1" custScaleX="151759" custScaleY="110348"/>
      <dgm:spPr/>
      <dgm:t>
        <a:bodyPr/>
        <a:lstStyle/>
        <a:p>
          <a:endParaRPr lang="ru-RU"/>
        </a:p>
      </dgm:t>
    </dgm:pt>
    <dgm:pt modelId="{73CFBF95-E896-4281-91EF-6F8BF44256E1}" type="pres">
      <dgm:prSet presAssocID="{B0611056-5857-401C-A5A2-AF2E86593C16}" presName="parTrans" presStyleLbl="bgSibTrans2D1" presStyleIdx="0" presStyleCnt="4" custAng="11406625" custScaleX="25357" custLinFactNeighborX="39163" custLinFactNeighborY="19543"/>
      <dgm:spPr/>
      <dgm:t>
        <a:bodyPr/>
        <a:lstStyle/>
        <a:p>
          <a:endParaRPr lang="ru-RU"/>
        </a:p>
      </dgm:t>
    </dgm:pt>
    <dgm:pt modelId="{75A74E41-7EBC-4669-8816-9B02980F8B16}" type="pres">
      <dgm:prSet presAssocID="{53054005-68B7-4D80-ACDA-FFD2FBB6856E}" presName="node" presStyleLbl="node1" presStyleIdx="0" presStyleCnt="4" custRadScaleRad="113407" custRadScaleInc="-9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71A40-3B46-402E-A41B-7BFEA5DF087F}" type="pres">
      <dgm:prSet presAssocID="{D05FDCF9-E1A7-41AD-9201-17932561158D}" presName="parTrans" presStyleLbl="bgSibTrans2D1" presStyleIdx="1" presStyleCnt="4" custAng="13635122" custFlipHor="1" custScaleX="25988" custLinFactNeighborX="5316" custLinFactNeighborY="73460"/>
      <dgm:spPr/>
      <dgm:t>
        <a:bodyPr/>
        <a:lstStyle/>
        <a:p>
          <a:endParaRPr lang="ru-RU"/>
        </a:p>
      </dgm:t>
    </dgm:pt>
    <dgm:pt modelId="{5F18FDD3-C322-4840-B7AC-BD34FA3AB7DB}" type="pres">
      <dgm:prSet presAssocID="{9920DDBF-7105-46E0-9C41-C03AD2E299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6A24-7D95-4013-9EFF-94234B3F0036}" type="pres">
      <dgm:prSet presAssocID="{D45FE352-DC5D-4A8A-8E17-720ABCE131F3}" presName="parTrans" presStyleLbl="bgSibTrans2D1" presStyleIdx="2" presStyleCnt="4" custAng="8680807" custFlipHor="1" custScaleX="25988" custLinFactNeighborX="-6362" custLinFactNeighborY="65463"/>
      <dgm:spPr/>
      <dgm:t>
        <a:bodyPr/>
        <a:lstStyle/>
        <a:p>
          <a:endParaRPr lang="ru-RU"/>
        </a:p>
      </dgm:t>
    </dgm:pt>
    <dgm:pt modelId="{4B6BA31C-0C32-4BE4-8C82-B37EA0225139}" type="pres">
      <dgm:prSet presAssocID="{D0F52EBC-918B-438E-9A60-EE2C96D9706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2D8C6-AD10-4045-85B7-5782DB574F96}" type="pres">
      <dgm:prSet presAssocID="{25AA9187-569D-46A8-A7A2-8F2F2027FD8C}" presName="parTrans" presStyleLbl="bgSibTrans2D1" presStyleIdx="3" presStyleCnt="4" custAng="2887845" custFlipHor="1" custScaleX="25302" custScaleY="93759" custLinFactNeighborX="-39901" custLinFactNeighborY="20922"/>
      <dgm:spPr/>
      <dgm:t>
        <a:bodyPr/>
        <a:lstStyle/>
        <a:p>
          <a:endParaRPr lang="ru-RU"/>
        </a:p>
      </dgm:t>
    </dgm:pt>
    <dgm:pt modelId="{3DF58B6F-5054-4C05-9E85-43286A80FE7A}" type="pres">
      <dgm:prSet presAssocID="{8722C3F5-C9CC-49F8-AD05-49E88D19F33F}" presName="node" presStyleLbl="node1" presStyleIdx="3" presStyleCnt="4" custRadScaleRad="113659" custRadScaleInc="1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56206-BA5B-4CEA-997A-F22000053FD7}" type="presOf" srcId="{F83B9BA8-4B5D-43D5-A29E-206C37067492}" destId="{C74BBD2D-2C8B-498A-A71E-FD390E7A66B7}" srcOrd="0" destOrd="0" presId="urn:microsoft.com/office/officeart/2005/8/layout/radial4"/>
    <dgm:cxn modelId="{0A011EDE-B13E-40E0-AB61-5D4DC6382673}" type="presOf" srcId="{25AA9187-569D-46A8-A7A2-8F2F2027FD8C}" destId="{A852D8C6-AD10-4045-85B7-5782DB574F96}" srcOrd="0" destOrd="0" presId="urn:microsoft.com/office/officeart/2005/8/layout/radial4"/>
    <dgm:cxn modelId="{35C51DA8-1C33-4821-84C7-F379C2948FA6}" type="presOf" srcId="{D0F52EBC-918B-438E-9A60-EE2C96D97065}" destId="{4B6BA31C-0C32-4BE4-8C82-B37EA0225139}" srcOrd="0" destOrd="0" presId="urn:microsoft.com/office/officeart/2005/8/layout/radial4"/>
    <dgm:cxn modelId="{E0D2820A-8D8D-4C41-AFD5-3FD4A5423C83}" type="presOf" srcId="{CD5E81AB-B507-493E-8829-23A11EB2DDED}" destId="{46AC6269-4D1C-4D50-A70C-1A4802486159}" srcOrd="0" destOrd="0" presId="urn:microsoft.com/office/officeart/2005/8/layout/radial4"/>
    <dgm:cxn modelId="{59717011-E375-42F4-B1A4-3C1E758FF8C3}" type="presOf" srcId="{D45FE352-DC5D-4A8A-8E17-720ABCE131F3}" destId="{5A1D6A24-7D95-4013-9EFF-94234B3F0036}" srcOrd="0" destOrd="0" presId="urn:microsoft.com/office/officeart/2005/8/layout/radial4"/>
    <dgm:cxn modelId="{8BD438D2-159A-4A82-96F6-32EF49924041}" srcId="{CD5E81AB-B507-493E-8829-23A11EB2DDED}" destId="{F83B9BA8-4B5D-43D5-A29E-206C37067492}" srcOrd="0" destOrd="0" parTransId="{B70E1241-4708-464B-84C1-0D0D2D023A76}" sibTransId="{A6885AEE-4D2B-4000-B9AC-C052760895A5}"/>
    <dgm:cxn modelId="{C97AEDB5-28AF-44C5-A005-DB166C0713A8}" type="presOf" srcId="{8722C3F5-C9CC-49F8-AD05-49E88D19F33F}" destId="{3DF58B6F-5054-4C05-9E85-43286A80FE7A}" srcOrd="0" destOrd="0" presId="urn:microsoft.com/office/officeart/2005/8/layout/radial4"/>
    <dgm:cxn modelId="{1C4224D3-8075-45D9-AA2E-5D5AF04F5E5D}" srcId="{F83B9BA8-4B5D-43D5-A29E-206C37067492}" destId="{9920DDBF-7105-46E0-9C41-C03AD2E299F8}" srcOrd="1" destOrd="0" parTransId="{D05FDCF9-E1A7-41AD-9201-17932561158D}" sibTransId="{453D6B0D-5A71-4522-8314-A9A6F8B131F9}"/>
    <dgm:cxn modelId="{46EF3596-D11D-4739-ACC7-43987E084477}" srcId="{F83B9BA8-4B5D-43D5-A29E-206C37067492}" destId="{D0F52EBC-918B-438E-9A60-EE2C96D97065}" srcOrd="2" destOrd="0" parTransId="{D45FE352-DC5D-4A8A-8E17-720ABCE131F3}" sibTransId="{ED0FAED5-30AA-46E5-BFA4-27F85E90B47E}"/>
    <dgm:cxn modelId="{AC4750BD-240F-48CA-A02F-C2D2E0B92B54}" type="presOf" srcId="{9920DDBF-7105-46E0-9C41-C03AD2E299F8}" destId="{5F18FDD3-C322-4840-B7AC-BD34FA3AB7DB}" srcOrd="0" destOrd="0" presId="urn:microsoft.com/office/officeart/2005/8/layout/radial4"/>
    <dgm:cxn modelId="{5B8F21F3-674F-438D-A789-835287FA9808}" type="presOf" srcId="{B0611056-5857-401C-A5A2-AF2E86593C16}" destId="{73CFBF95-E896-4281-91EF-6F8BF44256E1}" srcOrd="0" destOrd="0" presId="urn:microsoft.com/office/officeart/2005/8/layout/radial4"/>
    <dgm:cxn modelId="{D1DDE444-F4DC-468F-AA0E-073618AE0940}" type="presOf" srcId="{53054005-68B7-4D80-ACDA-FFD2FBB6856E}" destId="{75A74E41-7EBC-4669-8816-9B02980F8B16}" srcOrd="0" destOrd="0" presId="urn:microsoft.com/office/officeart/2005/8/layout/radial4"/>
    <dgm:cxn modelId="{3FE3DAEF-FF28-4975-A054-619E111D62B1}" type="presOf" srcId="{D05FDCF9-E1A7-41AD-9201-17932561158D}" destId="{41271A40-3B46-402E-A41B-7BFEA5DF087F}" srcOrd="0" destOrd="0" presId="urn:microsoft.com/office/officeart/2005/8/layout/radial4"/>
    <dgm:cxn modelId="{2F219AC8-9054-4DE8-B57E-87E8B62A892D}" srcId="{F83B9BA8-4B5D-43D5-A29E-206C37067492}" destId="{53054005-68B7-4D80-ACDA-FFD2FBB6856E}" srcOrd="0" destOrd="0" parTransId="{B0611056-5857-401C-A5A2-AF2E86593C16}" sibTransId="{68C52E47-7A07-4149-80BB-373A081A7FC5}"/>
    <dgm:cxn modelId="{ADFC230C-01D4-4EC3-9336-2BF82A339B50}" srcId="{F83B9BA8-4B5D-43D5-A29E-206C37067492}" destId="{8722C3F5-C9CC-49F8-AD05-49E88D19F33F}" srcOrd="3" destOrd="0" parTransId="{25AA9187-569D-46A8-A7A2-8F2F2027FD8C}" sibTransId="{F230879B-C296-4B9F-A62D-4A560E1595F1}"/>
    <dgm:cxn modelId="{82D0EBA9-52C6-4AF6-97DB-8E13DBA497F9}" type="presParOf" srcId="{46AC6269-4D1C-4D50-A70C-1A4802486159}" destId="{C74BBD2D-2C8B-498A-A71E-FD390E7A66B7}" srcOrd="0" destOrd="0" presId="urn:microsoft.com/office/officeart/2005/8/layout/radial4"/>
    <dgm:cxn modelId="{6BD26A5D-69F3-4C9A-89FD-94FEF4F997EB}" type="presParOf" srcId="{46AC6269-4D1C-4D50-A70C-1A4802486159}" destId="{73CFBF95-E896-4281-91EF-6F8BF44256E1}" srcOrd="1" destOrd="0" presId="urn:microsoft.com/office/officeart/2005/8/layout/radial4"/>
    <dgm:cxn modelId="{C9148B23-0D3F-431F-A378-9C62DF2BF12D}" type="presParOf" srcId="{46AC6269-4D1C-4D50-A70C-1A4802486159}" destId="{75A74E41-7EBC-4669-8816-9B02980F8B16}" srcOrd="2" destOrd="0" presId="urn:microsoft.com/office/officeart/2005/8/layout/radial4"/>
    <dgm:cxn modelId="{94210551-FB9A-43CB-9EED-981115EE708E}" type="presParOf" srcId="{46AC6269-4D1C-4D50-A70C-1A4802486159}" destId="{41271A40-3B46-402E-A41B-7BFEA5DF087F}" srcOrd="3" destOrd="0" presId="urn:microsoft.com/office/officeart/2005/8/layout/radial4"/>
    <dgm:cxn modelId="{9759E2DE-A5EF-4592-96E6-F454A46DAA93}" type="presParOf" srcId="{46AC6269-4D1C-4D50-A70C-1A4802486159}" destId="{5F18FDD3-C322-4840-B7AC-BD34FA3AB7DB}" srcOrd="4" destOrd="0" presId="urn:microsoft.com/office/officeart/2005/8/layout/radial4"/>
    <dgm:cxn modelId="{FDBC923D-EEA6-42AF-A438-02D73D2B706A}" type="presParOf" srcId="{46AC6269-4D1C-4D50-A70C-1A4802486159}" destId="{5A1D6A24-7D95-4013-9EFF-94234B3F0036}" srcOrd="5" destOrd="0" presId="urn:microsoft.com/office/officeart/2005/8/layout/radial4"/>
    <dgm:cxn modelId="{5A1D3D05-A3EB-4C5B-BD9A-8B2B9D652009}" type="presParOf" srcId="{46AC6269-4D1C-4D50-A70C-1A4802486159}" destId="{4B6BA31C-0C32-4BE4-8C82-B37EA0225139}" srcOrd="6" destOrd="0" presId="urn:microsoft.com/office/officeart/2005/8/layout/radial4"/>
    <dgm:cxn modelId="{206A3221-D0F4-44D3-9BCB-1EE32E1F3AF4}" type="presParOf" srcId="{46AC6269-4D1C-4D50-A70C-1A4802486159}" destId="{A852D8C6-AD10-4045-85B7-5782DB574F96}" srcOrd="7" destOrd="0" presId="urn:microsoft.com/office/officeart/2005/8/layout/radial4"/>
    <dgm:cxn modelId="{91499159-8128-4573-A1ED-4B79CA4BF31F}" type="presParOf" srcId="{46AC6269-4D1C-4D50-A70C-1A4802486159}" destId="{3DF58B6F-5054-4C05-9E85-43286A80FE7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22E98-7A84-42A6-B640-E406F72D0884}" type="doc">
      <dgm:prSet loTypeId="urn:microsoft.com/office/officeart/2005/8/layout/cycle6" loCatId="relationship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0578B00-A42F-41CE-B43B-25D41735156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glow rad="114300">
                  <a:schemeClr val="bg1"/>
                </a:glow>
              </a:effectLst>
              <a:latin typeface="Arial Black" pitchFamily="34" charset="0"/>
            </a:rPr>
            <a:t>Ежедневное полоскание рта после сна</a:t>
          </a:r>
          <a:endParaRPr lang="ru-RU" sz="2000" b="1" dirty="0">
            <a:solidFill>
              <a:schemeClr val="tx1"/>
            </a:solidFill>
            <a:effectLst>
              <a:glow rad="114300">
                <a:schemeClr val="bg1"/>
              </a:glow>
            </a:effectLst>
            <a:latin typeface="Arial Black" pitchFamily="34" charset="0"/>
          </a:endParaRPr>
        </a:p>
      </dgm:t>
    </dgm:pt>
    <dgm:pt modelId="{D61929D8-8F63-419E-993E-D29557B04E9B}" type="parTrans" cxnId="{95BC35BA-5143-4664-AABE-1A3DFC04A9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7BD4EBB6-1713-4839-8381-FF23BA5DE2B9}" type="sibTrans" cxnId="{95BC35BA-5143-4664-AABE-1A3DFC04A90F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8D1FC252-0E87-44BA-AE64-06187AF91D1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Ежедневный самомассаж после сна</a:t>
          </a:r>
          <a:endParaRPr lang="ru-RU" sz="2000" b="1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gm:t>
    </dgm:pt>
    <dgm:pt modelId="{33E319AE-98A7-4171-AF0A-C929646B221C}" type="parTrans" cxnId="{853FC459-A162-4B8B-BD50-64725C1393C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C69DBDE-6F05-4031-90D9-23AF4FCD5509}" type="sibTrans" cxnId="{853FC459-A162-4B8B-BD50-64725C1393C9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6ABD449-D56E-479D-90DA-CADFB7C4B3D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Ежедневно профилактика плоскостопия</a:t>
          </a:r>
          <a:endParaRPr lang="ru-RU" sz="2000" b="1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gm:t>
    </dgm:pt>
    <dgm:pt modelId="{C5BA4394-3BBC-4985-BB3C-1380C570088F}" type="parTrans" cxnId="{8A942274-8F2B-4313-954B-96CA7B38920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4F42DB9D-C272-4EF4-8B1D-1EC236EBDBE3}" type="sibTrans" cxnId="{8A942274-8F2B-4313-954B-96CA7B389202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687E336E-263D-4477-8F3C-0E7AD0EFA1C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Ежедневно дыхательная гимнастика</a:t>
          </a:r>
          <a:endParaRPr lang="ru-RU" sz="2000" b="1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gm:t>
    </dgm:pt>
    <dgm:pt modelId="{5E9F626E-1BE9-4466-918E-085AE5F887F0}" type="parTrans" cxnId="{E00E9C21-1921-4488-9D2C-CEEADB384C5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5E418799-4CA2-4C7C-87DA-552BD67F3823}" type="sibTrans" cxnId="{E00E9C21-1921-4488-9D2C-CEEADB384C5C}">
      <dgm:prSet/>
      <dgm:spPr/>
      <dgm:t>
        <a:bodyPr/>
        <a:lstStyle/>
        <a:p>
          <a:endParaRPr lang="ru-RU" sz="2000" b="1">
            <a:solidFill>
              <a:srgbClr val="002060"/>
            </a:solidFill>
          </a:endParaRPr>
        </a:p>
      </dgm:t>
    </dgm:pt>
    <dgm:pt modelId="{E092EBDB-FBA7-47E0-B95E-DD8902448831}" type="pres">
      <dgm:prSet presAssocID="{16122E98-7A84-42A6-B640-E406F72D08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C3BA4-0CA1-44AF-BC96-3EE8CA5D308A}" type="pres">
      <dgm:prSet presAssocID="{80578B00-A42F-41CE-B43B-25D41735156A}" presName="node" presStyleLbl="node1" presStyleIdx="0" presStyleCnt="4" custScaleX="13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C9A24-E079-40A0-ABF9-D0BB00622431}" type="pres">
      <dgm:prSet presAssocID="{80578B00-A42F-41CE-B43B-25D41735156A}" presName="spNode" presStyleCnt="0"/>
      <dgm:spPr/>
      <dgm:t>
        <a:bodyPr/>
        <a:lstStyle/>
        <a:p>
          <a:endParaRPr lang="ru-RU"/>
        </a:p>
      </dgm:t>
    </dgm:pt>
    <dgm:pt modelId="{88CD724A-6E99-4597-B25A-DB79DC696427}" type="pres">
      <dgm:prSet presAssocID="{7BD4EBB6-1713-4839-8381-FF23BA5DE2B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1E29C15-FFF4-42FD-BE1E-08A1162571EE}" type="pres">
      <dgm:prSet presAssocID="{8D1FC252-0E87-44BA-AE64-06187AF91D1A}" presName="node" presStyleLbl="node1" presStyleIdx="1" presStyleCnt="4" custScaleX="132722" custRadScaleRad="124138" custRadScaleInc="20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43959-5C7E-40A8-ABC3-F28C12D2AC00}" type="pres">
      <dgm:prSet presAssocID="{8D1FC252-0E87-44BA-AE64-06187AF91D1A}" presName="spNode" presStyleCnt="0"/>
      <dgm:spPr/>
      <dgm:t>
        <a:bodyPr/>
        <a:lstStyle/>
        <a:p>
          <a:endParaRPr lang="ru-RU"/>
        </a:p>
      </dgm:t>
    </dgm:pt>
    <dgm:pt modelId="{C13E9852-8AB9-4D88-AA66-ECE03AA65B58}" type="pres">
      <dgm:prSet presAssocID="{6C69DBDE-6F05-4031-90D9-23AF4FCD550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8D18BCC-BB96-4CA1-A58D-8404A43EDA2D}" type="pres">
      <dgm:prSet presAssocID="{46ABD449-D56E-479D-90DA-CADFB7C4B3D0}" presName="node" presStyleLbl="node1" presStyleIdx="2" presStyleCnt="4" custScaleX="142838" custRadScaleRad="93669" custRadScaleInc="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4CED7-5C7F-4BF3-8063-2FC09E8CAA45}" type="pres">
      <dgm:prSet presAssocID="{46ABD449-D56E-479D-90DA-CADFB7C4B3D0}" presName="spNode" presStyleCnt="0"/>
      <dgm:spPr/>
      <dgm:t>
        <a:bodyPr/>
        <a:lstStyle/>
        <a:p>
          <a:endParaRPr lang="ru-RU"/>
        </a:p>
      </dgm:t>
    </dgm:pt>
    <dgm:pt modelId="{C6E8CD46-A91E-4212-8D0D-E2BFBC83B491}" type="pres">
      <dgm:prSet presAssocID="{4F42DB9D-C272-4EF4-8B1D-1EC236EBDBE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0BFED2D-9854-4720-B386-5E4C0B1E5C52}" type="pres">
      <dgm:prSet presAssocID="{687E336E-263D-4477-8F3C-0E7AD0EFA1C3}" presName="node" presStyleLbl="node1" presStyleIdx="3" presStyleCnt="4" custScaleX="132990" custRadScaleRad="132387" custRadScaleInc="-1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61FAA-07EB-49F5-A885-DB53975C5117}" type="pres">
      <dgm:prSet presAssocID="{687E336E-263D-4477-8F3C-0E7AD0EFA1C3}" presName="spNode" presStyleCnt="0"/>
      <dgm:spPr/>
      <dgm:t>
        <a:bodyPr/>
        <a:lstStyle/>
        <a:p>
          <a:endParaRPr lang="ru-RU"/>
        </a:p>
      </dgm:t>
    </dgm:pt>
    <dgm:pt modelId="{D7FAA77C-5447-49ED-BDA3-DBAD034E3CA7}" type="pres">
      <dgm:prSet presAssocID="{5E418799-4CA2-4C7C-87DA-552BD67F3823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53FC459-A162-4B8B-BD50-64725C1393C9}" srcId="{16122E98-7A84-42A6-B640-E406F72D0884}" destId="{8D1FC252-0E87-44BA-AE64-06187AF91D1A}" srcOrd="1" destOrd="0" parTransId="{33E319AE-98A7-4171-AF0A-C929646B221C}" sibTransId="{6C69DBDE-6F05-4031-90D9-23AF4FCD5509}"/>
    <dgm:cxn modelId="{E00E9C21-1921-4488-9D2C-CEEADB384C5C}" srcId="{16122E98-7A84-42A6-B640-E406F72D0884}" destId="{687E336E-263D-4477-8F3C-0E7AD0EFA1C3}" srcOrd="3" destOrd="0" parTransId="{5E9F626E-1BE9-4466-918E-085AE5F887F0}" sibTransId="{5E418799-4CA2-4C7C-87DA-552BD67F3823}"/>
    <dgm:cxn modelId="{8A942274-8F2B-4313-954B-96CA7B389202}" srcId="{16122E98-7A84-42A6-B640-E406F72D0884}" destId="{46ABD449-D56E-479D-90DA-CADFB7C4B3D0}" srcOrd="2" destOrd="0" parTransId="{C5BA4394-3BBC-4985-BB3C-1380C570088F}" sibTransId="{4F42DB9D-C272-4EF4-8B1D-1EC236EBDBE3}"/>
    <dgm:cxn modelId="{42B76A3D-934E-4366-8F83-A0C2923D3D17}" type="presOf" srcId="{7BD4EBB6-1713-4839-8381-FF23BA5DE2B9}" destId="{88CD724A-6E99-4597-B25A-DB79DC696427}" srcOrd="0" destOrd="0" presId="urn:microsoft.com/office/officeart/2005/8/layout/cycle6"/>
    <dgm:cxn modelId="{BD0B4F02-2870-4A50-8558-C06A1D3B64B4}" type="presOf" srcId="{4F42DB9D-C272-4EF4-8B1D-1EC236EBDBE3}" destId="{C6E8CD46-A91E-4212-8D0D-E2BFBC83B491}" srcOrd="0" destOrd="0" presId="urn:microsoft.com/office/officeart/2005/8/layout/cycle6"/>
    <dgm:cxn modelId="{E23C024E-B26E-40A4-A2DA-E129659871DA}" type="presOf" srcId="{5E418799-4CA2-4C7C-87DA-552BD67F3823}" destId="{D7FAA77C-5447-49ED-BDA3-DBAD034E3CA7}" srcOrd="0" destOrd="0" presId="urn:microsoft.com/office/officeart/2005/8/layout/cycle6"/>
    <dgm:cxn modelId="{17E93EFA-C9BD-49EA-A5DD-ED3FB9B9AF8F}" type="presOf" srcId="{16122E98-7A84-42A6-B640-E406F72D0884}" destId="{E092EBDB-FBA7-47E0-B95E-DD8902448831}" srcOrd="0" destOrd="0" presId="urn:microsoft.com/office/officeart/2005/8/layout/cycle6"/>
    <dgm:cxn modelId="{A03072FF-ADC7-45C9-9974-B4EA08BCDEE2}" type="presOf" srcId="{687E336E-263D-4477-8F3C-0E7AD0EFA1C3}" destId="{20BFED2D-9854-4720-B386-5E4C0B1E5C52}" srcOrd="0" destOrd="0" presId="urn:microsoft.com/office/officeart/2005/8/layout/cycle6"/>
    <dgm:cxn modelId="{B0E9E45D-DED8-47F5-AC52-D290284786F1}" type="presOf" srcId="{6C69DBDE-6F05-4031-90D9-23AF4FCD5509}" destId="{C13E9852-8AB9-4D88-AA66-ECE03AA65B58}" srcOrd="0" destOrd="0" presId="urn:microsoft.com/office/officeart/2005/8/layout/cycle6"/>
    <dgm:cxn modelId="{5F99ACA9-4AEB-464B-A2D3-7C596C513CA8}" type="presOf" srcId="{8D1FC252-0E87-44BA-AE64-06187AF91D1A}" destId="{81E29C15-FFF4-42FD-BE1E-08A1162571EE}" srcOrd="0" destOrd="0" presId="urn:microsoft.com/office/officeart/2005/8/layout/cycle6"/>
    <dgm:cxn modelId="{95BC35BA-5143-4664-AABE-1A3DFC04A90F}" srcId="{16122E98-7A84-42A6-B640-E406F72D0884}" destId="{80578B00-A42F-41CE-B43B-25D41735156A}" srcOrd="0" destOrd="0" parTransId="{D61929D8-8F63-419E-993E-D29557B04E9B}" sibTransId="{7BD4EBB6-1713-4839-8381-FF23BA5DE2B9}"/>
    <dgm:cxn modelId="{7FB17E1E-4EE6-41F5-9054-BF335E542B1B}" type="presOf" srcId="{80578B00-A42F-41CE-B43B-25D41735156A}" destId="{73BC3BA4-0CA1-44AF-BC96-3EE8CA5D308A}" srcOrd="0" destOrd="0" presId="urn:microsoft.com/office/officeart/2005/8/layout/cycle6"/>
    <dgm:cxn modelId="{4A08674C-43C3-468D-8AAB-CE81BDBE0F92}" type="presOf" srcId="{46ABD449-D56E-479D-90DA-CADFB7C4B3D0}" destId="{58D18BCC-BB96-4CA1-A58D-8404A43EDA2D}" srcOrd="0" destOrd="0" presId="urn:microsoft.com/office/officeart/2005/8/layout/cycle6"/>
    <dgm:cxn modelId="{15015DE8-72FA-47A0-926C-4F379BF39DB3}" type="presParOf" srcId="{E092EBDB-FBA7-47E0-B95E-DD8902448831}" destId="{73BC3BA4-0CA1-44AF-BC96-3EE8CA5D308A}" srcOrd="0" destOrd="0" presId="urn:microsoft.com/office/officeart/2005/8/layout/cycle6"/>
    <dgm:cxn modelId="{ABC18BB9-1B45-46E0-BDF2-C4649B84B3DF}" type="presParOf" srcId="{E092EBDB-FBA7-47E0-B95E-DD8902448831}" destId="{122C9A24-E079-40A0-ABF9-D0BB00622431}" srcOrd="1" destOrd="0" presId="urn:microsoft.com/office/officeart/2005/8/layout/cycle6"/>
    <dgm:cxn modelId="{C4542625-4CE5-4912-8CC4-674D1E9999B7}" type="presParOf" srcId="{E092EBDB-FBA7-47E0-B95E-DD8902448831}" destId="{88CD724A-6E99-4597-B25A-DB79DC696427}" srcOrd="2" destOrd="0" presId="urn:microsoft.com/office/officeart/2005/8/layout/cycle6"/>
    <dgm:cxn modelId="{9ECC24DA-D04C-43B5-8C45-111AE767EA2E}" type="presParOf" srcId="{E092EBDB-FBA7-47E0-B95E-DD8902448831}" destId="{81E29C15-FFF4-42FD-BE1E-08A1162571EE}" srcOrd="3" destOrd="0" presId="urn:microsoft.com/office/officeart/2005/8/layout/cycle6"/>
    <dgm:cxn modelId="{D82BDFF6-7346-46A2-AF31-753DEC6CA027}" type="presParOf" srcId="{E092EBDB-FBA7-47E0-B95E-DD8902448831}" destId="{E5143959-5C7E-40A8-ABC3-F28C12D2AC00}" srcOrd="4" destOrd="0" presId="urn:microsoft.com/office/officeart/2005/8/layout/cycle6"/>
    <dgm:cxn modelId="{3D1FB04C-E7DC-4198-B24B-74A6374A6A25}" type="presParOf" srcId="{E092EBDB-FBA7-47E0-B95E-DD8902448831}" destId="{C13E9852-8AB9-4D88-AA66-ECE03AA65B58}" srcOrd="5" destOrd="0" presId="urn:microsoft.com/office/officeart/2005/8/layout/cycle6"/>
    <dgm:cxn modelId="{1AA579C6-1CC8-4C2C-AE33-01722D76AF2E}" type="presParOf" srcId="{E092EBDB-FBA7-47E0-B95E-DD8902448831}" destId="{58D18BCC-BB96-4CA1-A58D-8404A43EDA2D}" srcOrd="6" destOrd="0" presId="urn:microsoft.com/office/officeart/2005/8/layout/cycle6"/>
    <dgm:cxn modelId="{B6C98DFA-E6DB-4113-BCD8-3B06998109EF}" type="presParOf" srcId="{E092EBDB-FBA7-47E0-B95E-DD8902448831}" destId="{4CE4CED7-5C7F-4BF3-8063-2FC09E8CAA45}" srcOrd="7" destOrd="0" presId="urn:microsoft.com/office/officeart/2005/8/layout/cycle6"/>
    <dgm:cxn modelId="{78607839-AB49-4B08-8105-4BB04A2D4159}" type="presParOf" srcId="{E092EBDB-FBA7-47E0-B95E-DD8902448831}" destId="{C6E8CD46-A91E-4212-8D0D-E2BFBC83B491}" srcOrd="8" destOrd="0" presId="urn:microsoft.com/office/officeart/2005/8/layout/cycle6"/>
    <dgm:cxn modelId="{BFBBEACD-7C17-40CF-A3B3-5ABB6521E472}" type="presParOf" srcId="{E092EBDB-FBA7-47E0-B95E-DD8902448831}" destId="{20BFED2D-9854-4720-B386-5E4C0B1E5C52}" srcOrd="9" destOrd="0" presId="urn:microsoft.com/office/officeart/2005/8/layout/cycle6"/>
    <dgm:cxn modelId="{FB1CFDB0-C60A-43D5-9992-79DB15BFCB30}" type="presParOf" srcId="{E092EBDB-FBA7-47E0-B95E-DD8902448831}" destId="{45E61FAA-07EB-49F5-A885-DB53975C5117}" srcOrd="10" destOrd="0" presId="urn:microsoft.com/office/officeart/2005/8/layout/cycle6"/>
    <dgm:cxn modelId="{A16E37C6-4DFC-49F8-A2E1-78B8D3C8FE71}" type="presParOf" srcId="{E092EBDB-FBA7-47E0-B95E-DD8902448831}" destId="{D7FAA77C-5447-49ED-BDA3-DBAD034E3CA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28EE-CCBC-49D6-92AF-BF2C506DACB1}">
      <dsp:nvSpPr>
        <dsp:cNvPr id="0" name=""/>
        <dsp:cNvSpPr/>
      </dsp:nvSpPr>
      <dsp:spPr>
        <a:xfrm>
          <a:off x="835355" y="22904"/>
          <a:ext cx="4193141" cy="4193141"/>
        </a:xfrm>
        <a:prstGeom prst="circularArrow">
          <a:avLst>
            <a:gd name="adj1" fmla="val 5689"/>
            <a:gd name="adj2" fmla="val 340510"/>
            <a:gd name="adj3" fmla="val 12474988"/>
            <a:gd name="adj4" fmla="val 18231868"/>
            <a:gd name="adj5" fmla="val 5908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3001F-203B-4179-A6BD-A08EB13A2B2C}">
      <dsp:nvSpPr>
        <dsp:cNvPr id="0" name=""/>
        <dsp:cNvSpPr/>
      </dsp:nvSpPr>
      <dsp:spPr>
        <a:xfrm>
          <a:off x="1473410" y="246578"/>
          <a:ext cx="2917031" cy="14585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ln>
                <a:solidFill>
                  <a:schemeClr val="tx1"/>
                </a:solidFill>
              </a:ln>
            </a:rPr>
            <a:t>Дети</a:t>
          </a:r>
          <a:endParaRPr lang="ru-RU" sz="5400" b="1" kern="1200" dirty="0">
            <a:ln>
              <a:solidFill>
                <a:schemeClr val="tx1"/>
              </a:solidFill>
            </a:ln>
          </a:endParaRPr>
        </a:p>
      </dsp:txBody>
      <dsp:txXfrm>
        <a:off x="1544609" y="317777"/>
        <a:ext cx="2774633" cy="1316117"/>
      </dsp:txXfrm>
    </dsp:sp>
    <dsp:sp modelId="{1B548E3B-0CDC-4EFA-AEE0-016FBC42E7AE}">
      <dsp:nvSpPr>
        <dsp:cNvPr id="0" name=""/>
        <dsp:cNvSpPr/>
      </dsp:nvSpPr>
      <dsp:spPr>
        <a:xfrm>
          <a:off x="2925272" y="2933062"/>
          <a:ext cx="3254940" cy="14585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n>
                <a:solidFill>
                  <a:schemeClr val="tx1"/>
                </a:solidFill>
              </a:ln>
            </a:rPr>
            <a:t>Воспитатели</a:t>
          </a:r>
          <a:endParaRPr lang="ru-RU" sz="4000" b="1" kern="1200" dirty="0">
            <a:ln>
              <a:solidFill>
                <a:schemeClr val="tx1"/>
              </a:solidFill>
            </a:ln>
          </a:endParaRPr>
        </a:p>
      </dsp:txBody>
      <dsp:txXfrm>
        <a:off x="2996471" y="3004261"/>
        <a:ext cx="3112542" cy="1316117"/>
      </dsp:txXfrm>
    </dsp:sp>
    <dsp:sp modelId="{3D1AC5FD-F852-429A-8789-12C7FE3753AD}">
      <dsp:nvSpPr>
        <dsp:cNvPr id="0" name=""/>
        <dsp:cNvSpPr/>
      </dsp:nvSpPr>
      <dsp:spPr>
        <a:xfrm>
          <a:off x="-84212" y="2933062"/>
          <a:ext cx="2917031" cy="14585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n>
                <a:solidFill>
                  <a:schemeClr val="tx1"/>
                </a:solidFill>
              </a:ln>
            </a:rPr>
            <a:t>Родители</a:t>
          </a:r>
          <a:endParaRPr lang="ru-RU" sz="4400" b="1" kern="1200" dirty="0">
            <a:ln>
              <a:solidFill>
                <a:schemeClr val="tx1"/>
              </a:solidFill>
            </a:ln>
          </a:endParaRPr>
        </a:p>
      </dsp:txBody>
      <dsp:txXfrm>
        <a:off x="-13013" y="3004261"/>
        <a:ext cx="2774633" cy="1316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BBD2D-2C8B-498A-A71E-FD390E7A66B7}">
      <dsp:nvSpPr>
        <dsp:cNvPr id="0" name=""/>
        <dsp:cNvSpPr/>
      </dsp:nvSpPr>
      <dsp:spPr>
        <a:xfrm>
          <a:off x="2771804" y="2301205"/>
          <a:ext cx="3600390" cy="26179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Физкультурно-оздоровительные мероприятия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99069" y="2684593"/>
        <a:ext cx="2545860" cy="1851163"/>
      </dsp:txXfrm>
    </dsp:sp>
    <dsp:sp modelId="{73CFBF95-E896-4281-91EF-6F8BF44256E1}">
      <dsp:nvSpPr>
        <dsp:cNvPr id="0" name=""/>
        <dsp:cNvSpPr/>
      </dsp:nvSpPr>
      <dsp:spPr>
        <a:xfrm rot="1239082">
          <a:off x="2373954" y="2916424"/>
          <a:ext cx="405492" cy="6761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5A74E41-7EBC-4669-8816-9B02980F8B16}">
      <dsp:nvSpPr>
        <dsp:cNvPr id="0" name=""/>
        <dsp:cNvSpPr/>
      </dsp:nvSpPr>
      <dsp:spPr>
        <a:xfrm>
          <a:off x="37450" y="2074559"/>
          <a:ext cx="2253817" cy="180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</a:rPr>
            <a:t>Прогулка</a:t>
          </a:r>
          <a:endParaRPr lang="ru-RU" sz="2400" b="1" kern="1200" dirty="0">
            <a:latin typeface="Arial Black" pitchFamily="34" charset="0"/>
          </a:endParaRPr>
        </a:p>
      </dsp:txBody>
      <dsp:txXfrm>
        <a:off x="90260" y="2127369"/>
        <a:ext cx="2148197" cy="1697433"/>
      </dsp:txXfrm>
    </dsp:sp>
    <dsp:sp modelId="{41271A40-3B46-402E-A41B-7BFEA5DF087F}">
      <dsp:nvSpPr>
        <dsp:cNvPr id="0" name=""/>
        <dsp:cNvSpPr/>
      </dsp:nvSpPr>
      <dsp:spPr>
        <a:xfrm rot="14864878" flipH="1">
          <a:off x="3494990" y="1721884"/>
          <a:ext cx="414688" cy="6761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18FDD3-C322-4840-B7AC-BD34FA3AB7DB}">
      <dsp:nvSpPr>
        <dsp:cNvPr id="0" name=""/>
        <dsp:cNvSpPr/>
      </dsp:nvSpPr>
      <dsp:spPr>
        <a:xfrm>
          <a:off x="2153414" y="-61360"/>
          <a:ext cx="2253817" cy="180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9374"/>
                <a:satOff val="-3219"/>
                <a:lumOff val="720"/>
                <a:alphaOff val="0"/>
                <a:tint val="35000"/>
                <a:satMod val="253000"/>
              </a:schemeClr>
            </a:gs>
            <a:gs pos="50000">
              <a:schemeClr val="accent2">
                <a:hueOff val="-279374"/>
                <a:satOff val="-3219"/>
                <a:lumOff val="720"/>
                <a:alphaOff val="0"/>
                <a:tint val="42000"/>
                <a:satMod val="255000"/>
              </a:schemeClr>
            </a:gs>
            <a:gs pos="97000">
              <a:schemeClr val="accent2">
                <a:hueOff val="-279374"/>
                <a:satOff val="-3219"/>
                <a:lumOff val="720"/>
                <a:alphaOff val="0"/>
                <a:tint val="53000"/>
                <a:satMod val="260000"/>
              </a:schemeClr>
            </a:gs>
            <a:gs pos="100000">
              <a:schemeClr val="accent2">
                <a:hueOff val="-279374"/>
                <a:satOff val="-3219"/>
                <a:lumOff val="72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</a:rPr>
            <a:t>Утренняя гимнастика</a:t>
          </a:r>
          <a:endParaRPr lang="ru-RU" sz="2400" b="1" kern="1200" dirty="0">
            <a:latin typeface="Arial Black" pitchFamily="34" charset="0"/>
          </a:endParaRPr>
        </a:p>
      </dsp:txBody>
      <dsp:txXfrm>
        <a:off x="2206224" y="-8550"/>
        <a:ext cx="2148197" cy="1697433"/>
      </dsp:txXfrm>
    </dsp:sp>
    <dsp:sp modelId="{5A1D6A24-7D95-4013-9EFF-94234B3F0036}">
      <dsp:nvSpPr>
        <dsp:cNvPr id="0" name=""/>
        <dsp:cNvSpPr/>
      </dsp:nvSpPr>
      <dsp:spPr>
        <a:xfrm rot="16819193" flipH="1">
          <a:off x="5217629" y="1667813"/>
          <a:ext cx="414688" cy="67614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B6BA31C-0C32-4BE4-8C82-B37EA0225139}">
      <dsp:nvSpPr>
        <dsp:cNvPr id="0" name=""/>
        <dsp:cNvSpPr/>
      </dsp:nvSpPr>
      <dsp:spPr>
        <a:xfrm>
          <a:off x="4736767" y="-61360"/>
          <a:ext cx="2253817" cy="180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58749"/>
                <a:satOff val="-6439"/>
                <a:lumOff val="1439"/>
                <a:alphaOff val="0"/>
                <a:tint val="35000"/>
                <a:satMod val="253000"/>
              </a:schemeClr>
            </a:gs>
            <a:gs pos="50000">
              <a:schemeClr val="accent2">
                <a:hueOff val="-558749"/>
                <a:satOff val="-6439"/>
                <a:lumOff val="1439"/>
                <a:alphaOff val="0"/>
                <a:tint val="42000"/>
                <a:satMod val="255000"/>
              </a:schemeClr>
            </a:gs>
            <a:gs pos="97000">
              <a:schemeClr val="accent2">
                <a:hueOff val="-558749"/>
                <a:satOff val="-6439"/>
                <a:lumOff val="1439"/>
                <a:alphaOff val="0"/>
                <a:tint val="53000"/>
                <a:satMod val="260000"/>
              </a:schemeClr>
            </a:gs>
            <a:gs pos="100000">
              <a:schemeClr val="accent2">
                <a:hueOff val="-558749"/>
                <a:satOff val="-6439"/>
                <a:lumOff val="143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</a:rPr>
            <a:t>Подвижные игры</a:t>
          </a:r>
          <a:endParaRPr lang="ru-RU" sz="2400" b="1" kern="1200" dirty="0">
            <a:latin typeface="Arial Black" pitchFamily="34" charset="0"/>
          </a:endParaRPr>
        </a:p>
      </dsp:txBody>
      <dsp:txXfrm>
        <a:off x="4789577" y="-8550"/>
        <a:ext cx="2148197" cy="1697433"/>
      </dsp:txXfrm>
    </dsp:sp>
    <dsp:sp modelId="{A852D8C6-AD10-4045-85B7-5782DB574F96}">
      <dsp:nvSpPr>
        <dsp:cNvPr id="0" name=""/>
        <dsp:cNvSpPr/>
      </dsp:nvSpPr>
      <dsp:spPr>
        <a:xfrm rot="19562070" flipH="1">
          <a:off x="6298185" y="2783415"/>
          <a:ext cx="411222" cy="63394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3DF58B6F-5054-4C05-9E85-43286A80FE7A}">
      <dsp:nvSpPr>
        <dsp:cNvPr id="0" name=""/>
        <dsp:cNvSpPr/>
      </dsp:nvSpPr>
      <dsp:spPr>
        <a:xfrm>
          <a:off x="6813301" y="1858533"/>
          <a:ext cx="2253817" cy="1803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35000"/>
                <a:satMod val="253000"/>
              </a:schemeClr>
            </a:gs>
            <a:gs pos="50000">
              <a:schemeClr val="accent2">
                <a:hueOff val="-838123"/>
                <a:satOff val="-9658"/>
                <a:lumOff val="2159"/>
                <a:alphaOff val="0"/>
                <a:tint val="42000"/>
                <a:satMod val="255000"/>
              </a:schemeClr>
            </a:gs>
            <a:gs pos="97000">
              <a:schemeClr val="accent2">
                <a:hueOff val="-838123"/>
                <a:satOff val="-9658"/>
                <a:lumOff val="2159"/>
                <a:alphaOff val="0"/>
                <a:tint val="53000"/>
                <a:satMod val="26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itchFamily="34" charset="0"/>
            </a:rPr>
            <a:t>Оздорови-тельный бег</a:t>
          </a:r>
          <a:endParaRPr lang="ru-RU" sz="2400" b="1" kern="1200" dirty="0">
            <a:latin typeface="Arial Black" pitchFamily="34" charset="0"/>
          </a:endParaRPr>
        </a:p>
      </dsp:txBody>
      <dsp:txXfrm>
        <a:off x="6866111" y="1911343"/>
        <a:ext cx="2148197" cy="1697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3BA4-0CA1-44AF-BC96-3EE8CA5D308A}">
      <dsp:nvSpPr>
        <dsp:cNvPr id="0" name=""/>
        <dsp:cNvSpPr/>
      </dsp:nvSpPr>
      <dsp:spPr>
        <a:xfrm>
          <a:off x="2970253" y="2499"/>
          <a:ext cx="2563075" cy="1193913"/>
        </a:xfrm>
        <a:prstGeom prst="roundRect">
          <a:avLst/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glow rad="114300">
                  <a:schemeClr val="bg1"/>
                </a:glow>
              </a:effectLst>
              <a:latin typeface="Arial Black" pitchFamily="34" charset="0"/>
            </a:rPr>
            <a:t>Ежедневное полоскание рта после сна</a:t>
          </a:r>
          <a:endParaRPr lang="ru-RU" sz="2000" b="1" kern="1200" dirty="0">
            <a:solidFill>
              <a:schemeClr val="tx1"/>
            </a:solidFill>
            <a:effectLst>
              <a:glow rad="114300">
                <a:schemeClr val="bg1"/>
              </a:glow>
            </a:effectLst>
            <a:latin typeface="Arial Black" pitchFamily="34" charset="0"/>
          </a:endParaRPr>
        </a:p>
      </dsp:txBody>
      <dsp:txXfrm>
        <a:off x="3028535" y="60781"/>
        <a:ext cx="2446511" cy="1077349"/>
      </dsp:txXfrm>
    </dsp:sp>
    <dsp:sp modelId="{88CD724A-6E99-4597-B25A-DB79DC696427}">
      <dsp:nvSpPr>
        <dsp:cNvPr id="0" name=""/>
        <dsp:cNvSpPr/>
      </dsp:nvSpPr>
      <dsp:spPr>
        <a:xfrm>
          <a:off x="2851757" y="940602"/>
          <a:ext cx="3944622" cy="3944622"/>
        </a:xfrm>
        <a:custGeom>
          <a:avLst/>
          <a:gdLst/>
          <a:ahLst/>
          <a:cxnLst/>
          <a:rect l="0" t="0" r="0" b="0"/>
          <a:pathLst>
            <a:path>
              <a:moveTo>
                <a:pt x="2696785" y="137877"/>
              </a:moveTo>
              <a:arcTo wR="1972311" hR="1972311" stAng="17493035" swAng="28779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29C15-FFF4-42FD-BE1E-08A1162571EE}">
      <dsp:nvSpPr>
        <dsp:cNvPr id="0" name=""/>
        <dsp:cNvSpPr/>
      </dsp:nvSpPr>
      <dsp:spPr>
        <a:xfrm>
          <a:off x="5467074" y="2238054"/>
          <a:ext cx="2437824" cy="1193913"/>
        </a:xfrm>
        <a:prstGeom prst="round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Ежедневный самомассаж после сна</a:t>
          </a:r>
          <a:endParaRPr lang="ru-RU" sz="2000" b="1" kern="1200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sp:txBody>
      <dsp:txXfrm>
        <a:off x="5525356" y="2296336"/>
        <a:ext cx="2321260" cy="1077349"/>
      </dsp:txXfrm>
    </dsp:sp>
    <dsp:sp modelId="{C13E9852-8AB9-4D88-AA66-ECE03AA65B58}">
      <dsp:nvSpPr>
        <dsp:cNvPr id="0" name=""/>
        <dsp:cNvSpPr/>
      </dsp:nvSpPr>
      <dsp:spPr>
        <a:xfrm>
          <a:off x="3292837" y="-41778"/>
          <a:ext cx="3944622" cy="3944622"/>
        </a:xfrm>
        <a:custGeom>
          <a:avLst/>
          <a:gdLst/>
          <a:ahLst/>
          <a:cxnLst/>
          <a:rect l="0" t="0" r="0" b="0"/>
          <a:pathLst>
            <a:path>
              <a:moveTo>
                <a:pt x="3242966" y="3480770"/>
              </a:moveTo>
              <a:arcTo wR="1972311" hR="1972311" stAng="2993447" swAng="18809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18BCC-BB96-4CA1-A58D-8404A43EDA2D}">
      <dsp:nvSpPr>
        <dsp:cNvPr id="0" name=""/>
        <dsp:cNvSpPr/>
      </dsp:nvSpPr>
      <dsp:spPr>
        <a:xfrm>
          <a:off x="2931133" y="3822234"/>
          <a:ext cx="2623634" cy="1193913"/>
        </a:xfrm>
        <a:prstGeom prst="roundRect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Ежедневно профилактика плоскостопия</a:t>
          </a:r>
          <a:endParaRPr lang="ru-RU" sz="2000" b="1" kern="1200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sp:txBody>
      <dsp:txXfrm>
        <a:off x="2989415" y="3880516"/>
        <a:ext cx="2507070" cy="1077349"/>
      </dsp:txXfrm>
    </dsp:sp>
    <dsp:sp modelId="{C6E8CD46-A91E-4212-8D0D-E2BFBC83B491}">
      <dsp:nvSpPr>
        <dsp:cNvPr id="0" name=""/>
        <dsp:cNvSpPr/>
      </dsp:nvSpPr>
      <dsp:spPr>
        <a:xfrm>
          <a:off x="1053612" y="-78711"/>
          <a:ext cx="3944622" cy="3944622"/>
        </a:xfrm>
        <a:custGeom>
          <a:avLst/>
          <a:gdLst/>
          <a:ahLst/>
          <a:cxnLst/>
          <a:rect l="0" t="0" r="0" b="0"/>
          <a:pathLst>
            <a:path>
              <a:moveTo>
                <a:pt x="1865263" y="3941715"/>
              </a:moveTo>
              <a:arcTo wR="1972311" hR="1972311" stAng="5586677" swAng="21325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FED2D-9854-4720-B386-5E4C0B1E5C52}">
      <dsp:nvSpPr>
        <dsp:cNvPr id="0" name=""/>
        <dsp:cNvSpPr/>
      </dsp:nvSpPr>
      <dsp:spPr>
        <a:xfrm>
          <a:off x="432056" y="2232252"/>
          <a:ext cx="2442747" cy="1193913"/>
        </a:xfrm>
        <a:prstGeom prst="roundRect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Arial Black" pitchFamily="34" charset="0"/>
            </a:rPr>
            <a:t>Ежедневно дыхательная гимнастика</a:t>
          </a:r>
          <a:endParaRPr lang="ru-RU" sz="2000" b="1" kern="1200" dirty="0">
            <a:solidFill>
              <a:schemeClr val="tx1"/>
            </a:solidFill>
            <a:effectLst>
              <a:glow rad="127000">
                <a:schemeClr val="bg1"/>
              </a:glow>
            </a:effectLst>
            <a:latin typeface="Arial Black" pitchFamily="34" charset="0"/>
          </a:endParaRPr>
        </a:p>
      </dsp:txBody>
      <dsp:txXfrm>
        <a:off x="490338" y="2290534"/>
        <a:ext cx="2326183" cy="1077349"/>
      </dsp:txXfrm>
    </dsp:sp>
    <dsp:sp modelId="{D7FAA77C-5447-49ED-BDA3-DBAD034E3CA7}">
      <dsp:nvSpPr>
        <dsp:cNvPr id="0" name=""/>
        <dsp:cNvSpPr/>
      </dsp:nvSpPr>
      <dsp:spPr>
        <a:xfrm>
          <a:off x="1517609" y="1002851"/>
          <a:ext cx="3944622" cy="3944622"/>
        </a:xfrm>
        <a:custGeom>
          <a:avLst/>
          <a:gdLst/>
          <a:ahLst/>
          <a:cxnLst/>
          <a:rect l="0" t="0" r="0" b="0"/>
          <a:pathLst>
            <a:path>
              <a:moveTo>
                <a:pt x="151919" y="1213241"/>
              </a:moveTo>
              <a:arcTo wR="1972311" hR="1972311" stAng="12158114" swAng="30948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AC14CA-D78E-4909-8157-E232B405BC5B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2120E6-CE2D-40A8-AE5E-0195AB2AC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29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7DAC-6ED7-4E07-8AC0-CE8E23226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F126F-9AB6-4421-BBD0-38CAA8945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F003-5EF3-4461-BC04-814EC4C01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7DAC-6ED7-4E07-8AC0-CE8E23226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39EA-5823-4A7E-AFEB-74FD1B9B8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179F-8CC1-4690-8094-F8ABF3F6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CE7-BA14-4565-AF83-54CFF2CA0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B67D5-ED4B-4B05-BD17-D5A88C99B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94D3-056D-4DE5-9B5E-D2AF6E1D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E612-8435-4327-AE5B-CD575339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16E2-5B14-432A-91D5-77F221519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39EA-5823-4A7E-AFEB-74FD1B9B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32C3-F7EA-44E7-9F21-7BCBDDBFA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126F-9AB6-4421-BBD0-38CAA894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F003-5EF3-4461-BC04-814EC4C01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7DAC-6ED7-4E07-8AC0-CE8E23226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39EA-5823-4A7E-AFEB-74FD1B9B8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179F-8CC1-4690-8094-F8ABF3F6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CE7-BA14-4565-AF83-54CFF2CA0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B67D5-ED4B-4B05-BD17-D5A88C99B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94D3-056D-4DE5-9B5E-D2AF6E1D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E612-8435-4327-AE5B-CD575339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179F-8CC1-4690-8094-F8ABF3F62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16E2-5B14-432A-91D5-77F221519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32C3-F7EA-44E7-9F21-7BCBDDBFA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126F-9AB6-4421-BBD0-38CAA894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F003-5EF3-4461-BC04-814EC4C01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7DAC-6ED7-4E07-8AC0-CE8E23226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39EA-5823-4A7E-AFEB-74FD1B9B8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179F-8CC1-4690-8094-F8ABF3F6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CE7-BA14-4565-AF83-54CFF2CA0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B67D5-ED4B-4B05-BD17-D5A88C99B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94D3-056D-4DE5-9B5E-D2AF6E1D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5CE7-BA14-4565-AF83-54CFF2CA0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E612-8435-4327-AE5B-CD575339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16E2-5B14-432A-91D5-77F221519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32C3-F7EA-44E7-9F21-7BCBDDBFA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126F-9AB6-4421-BBD0-38CAA894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F003-5EF3-4461-BC04-814EC4C01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37DAC-6ED7-4E07-8AC0-CE8E23226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739EA-5823-4A7E-AFEB-74FD1B9B8F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C179F-8CC1-4690-8094-F8ABF3F62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A5CE7-BA14-4565-AF83-54CFF2CA0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B67D5-ED4B-4B05-BD17-D5A88C99B2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67D5-ED4B-4B05-BD17-D5A88C99B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94D3-056D-4DE5-9B5E-D2AF6E1D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5E612-8435-4327-AE5B-CD5753399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16E2-5B14-432A-91D5-77F221519B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A32C3-F7EA-44E7-9F21-7BCBDDBFA6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5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F126F-9AB6-4421-BBD0-38CAA894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F003-5EF3-4461-BC04-814EC4C01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4D3-056D-4DE5-9B5E-D2AF6E1D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E612-8435-4327-AE5B-CD575339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16E2-5B14-432A-91D5-77F221519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32C3-F7EA-44E7-9F21-7BCBDDBFA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EED71-F473-483A-9640-16F0C93792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" y="719707"/>
            <a:ext cx="9081862" cy="576896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928802"/>
            <a:ext cx="7851648" cy="182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i="1" dirty="0" smtClean="0"/>
              <a:t> </a:t>
            </a:r>
            <a:br>
              <a:rPr lang="ru-RU" sz="2000" i="1" dirty="0" smtClean="0"/>
            </a:br>
            <a:r>
              <a:rPr lang="ru-RU" sz="2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                                                     </a:t>
            </a:r>
            <a:r>
              <a:rPr lang="ru-RU" sz="20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ru-RU" sz="20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000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6663" y="2132856"/>
            <a:ext cx="7854950" cy="2292275"/>
          </a:xfrm>
          <a:effectLst>
            <a:glow rad="1905000">
              <a:srgbClr val="FFFF00"/>
            </a:glow>
          </a:effectLst>
        </p:spPr>
        <p:txBody>
          <a:bodyPr>
            <a:normAutofit fontScale="70000" lnSpcReduction="20000"/>
          </a:bodyPr>
          <a:lstStyle/>
          <a:p>
            <a:pPr marR="0" algn="ctr" eaLnBrk="1" hangingPunct="1">
              <a:buFontTx/>
              <a:buNone/>
              <a:defRPr/>
            </a:pPr>
            <a:endParaRPr lang="ru-RU" b="1" dirty="0" smtClean="0"/>
          </a:p>
          <a:p>
            <a:pPr marR="0" eaLnBrk="1" hangingPunct="1">
              <a:buFontTx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4617B"/>
                </a:outerShdw>
              </a:effectLst>
            </a:endParaRPr>
          </a:p>
          <a:p>
            <a:pPr marR="0" algn="ctr" eaLnBrk="1" hangingPunct="1">
              <a:buFontTx/>
              <a:buNone/>
              <a:defRPr/>
            </a:pPr>
            <a:r>
              <a:rPr lang="ru-RU" sz="73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77800">
                    <a:schemeClr val="bg1">
                      <a:alpha val="82000"/>
                    </a:schemeClr>
                  </a:glow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«Наша традиция быть здоровыми»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0310" y="5842337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Иванковская А.Ю</a:t>
            </a:r>
            <a:r>
              <a:rPr lang="ru-RU" sz="2000" b="1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effectLst>
                <a:glow rad="101600">
                  <a:srgbClr val="FFFF0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-1725"/>
            <a:ext cx="78123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Гимнастика, физические упражнения, ходьба </a:t>
            </a:r>
            <a:b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должны прочно войти в повседневный быт каждого</a:t>
            </a:r>
            <a:b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кто хочет сохранить работоспособность,</a:t>
            </a:r>
            <a:b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здоровье, полноценную и радостную жизнь</a:t>
            </a:r>
            <a:r>
              <a:rPr lang="ru-RU" sz="2000" b="1" dirty="0" smtClean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.</a:t>
            </a: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/>
            </a:r>
            <a:b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2000" b="1" dirty="0">
                <a:effectLst>
                  <a:glow rad="101600">
                    <a:srgbClr val="92D050">
                      <a:alpha val="60000"/>
                    </a:srgbClr>
                  </a:glow>
                </a:effectLst>
                <a:latin typeface="Monotype Corsiva" pitchFamily="66" charset="0"/>
              </a:rPr>
              <a:t>Гиппократ</a:t>
            </a:r>
            <a:r>
              <a:rPr lang="ru-RU" sz="2400" b="1" dirty="0">
                <a:latin typeface="Monotype Corsiva" pitchFamily="66" charset="0"/>
              </a:rPr>
              <a:t/>
            </a:r>
            <a:br>
              <a:rPr lang="ru-RU" sz="2400" b="1" dirty="0">
                <a:latin typeface="Monotype Corsiva" pitchFamily="66" charset="0"/>
              </a:rPr>
            </a:b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3648"/>
            <a:ext cx="799449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Подвижные игры: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903649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400" u="sng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600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Радуга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/>
            </a:r>
            <a:b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Чертятся две линии. Выбирается водящий — радуга.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Он становится между этими линиями.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Все остальные — на одной из них.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Радуга отворачивается от детей и называет какой-либо цвет и поворачивается.</a:t>
            </a: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Если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такой цвет есть в одежде ребенка, то он может спокойно пройти на другую сторону.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Если нет — должен пробежать так, чтобы радуга не осалила его</a:t>
            </a:r>
          </a:p>
          <a:p>
            <a:pPr>
              <a:defRPr/>
            </a:pP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600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Не </a:t>
            </a:r>
            <a:r>
              <a:rPr lang="ru-RU" sz="1600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вижу – не слышу</a:t>
            </a:r>
            <a:endParaRPr lang="ru-RU" sz="1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Когда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ведущий говорит “не вижу”, дети беззвучно бегают и резвятся.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Как только произносит “не слышу” – кричат и шумят, не сходя со своего места.</a:t>
            </a:r>
          </a:p>
          <a:p>
            <a:pPr>
              <a:defRPr/>
            </a:pPr>
            <a:endParaRPr lang="ru-RU" sz="1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600" u="sng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Мыши и кот</a:t>
            </a:r>
            <a:endParaRPr lang="ru-RU" sz="1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Дети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сидят на своих стульчиках – они ”мыши в норках”.</a:t>
            </a: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Взрослый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“кот” сидит в другом конце комнаты. Когда “кот” “спит”,</a:t>
            </a: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мыши” резвятся по всей комнате.</a:t>
            </a: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Как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только “просыпается”, начинает ловить ”мышей”.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“Мыши” должны “спрятаться в норках” – занять свои места на стульчиках.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>
              <a:defRPr/>
            </a:pPr>
            <a:r>
              <a:rPr lang="ru-RU" sz="1600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Передай-ка</a:t>
            </a:r>
            <a:endParaRPr lang="ru-RU" sz="1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Ребятишки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усаживаются в ряд. У крайнего игрока в руках игрушка,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которую он должен как можно скорее передать соседу.</a:t>
            </a:r>
          </a:p>
          <a:p>
            <a:pPr>
              <a:defRPr/>
            </a:pPr>
            <a:r>
              <a:rPr lang="ru-RU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Последний </a:t>
            </a: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игрок перебегает на место первого </a:t>
            </a:r>
          </a:p>
          <a:p>
            <a:pPr>
              <a:defRPr/>
            </a:pPr>
            <a:r>
              <a:rPr lang="ru-RU" sz="1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(в это время дети быстро сдвигаются к краю) и передает ему игрушку.</a:t>
            </a:r>
          </a:p>
          <a:p>
            <a:pPr algn="ctr">
              <a:defRPr/>
            </a:pP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0368998"/>
              </p:ext>
            </p:extLst>
          </p:nvPr>
        </p:nvGraphicFramePr>
        <p:xfrm>
          <a:off x="395536" y="1484784"/>
          <a:ext cx="850112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285728"/>
            <a:ext cx="8178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Оздоровительно-профилактические мероприятия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285728"/>
            <a:ext cx="792961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Чтение художественной литературы:</a:t>
            </a:r>
          </a:p>
        </p:txBody>
      </p:sp>
      <p:sp>
        <p:nvSpPr>
          <p:cNvPr id="65539" name="Содержимое 3"/>
          <p:cNvSpPr>
            <a:spLocks noGrp="1"/>
          </p:cNvSpPr>
          <p:nvPr>
            <p:ph idx="4294967295"/>
          </p:nvPr>
        </p:nvSpPr>
        <p:spPr>
          <a:xfrm>
            <a:off x="492919" y="1916832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1. Т.А. Шорыгина «Осторожные сказки».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2.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Г.К.Зайцев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 «Уроки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Мойдодыра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».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3.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Н.С.Орлова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 «Ребятишкам про глаза».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4.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К.Чуковский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 «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Мойдодыр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».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5.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Е.А.Алябьева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 «Поучительные сказки».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6. </a:t>
            </a:r>
            <a:r>
              <a:rPr lang="ru-RU" sz="2400" dirty="0" err="1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А.Барто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 «Девочка чумазая».</a:t>
            </a:r>
          </a:p>
          <a:p>
            <a:pPr marL="0" indent="0">
              <a:buNone/>
            </a:pPr>
            <a:endParaRPr lang="ru-RU" sz="2400" dirty="0" smtClean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7. 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Шалаева  «Правила </a:t>
            </a:r>
            <a:r>
              <a:rPr lang="ru-RU" sz="2400" dirty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поведения для воспитанных </a:t>
            </a:r>
            <a:r>
              <a:rPr lang="ru-RU" sz="2400" dirty="0" smtClean="0">
                <a:effectLst>
                  <a:glow rad="228600">
                    <a:schemeClr val="bg1"/>
                  </a:glow>
                </a:effectLst>
                <a:latin typeface="Arial Black" pitchFamily="34" charset="0"/>
              </a:rPr>
              <a:t>детей»</a:t>
            </a:r>
            <a:endParaRPr lang="ru-RU" sz="2400" dirty="0">
              <a:effectLst>
                <a:glow rad="228600">
                  <a:schemeClr val="bg1"/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5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3" y="24791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304800">
                    <a:schemeClr val="bg1"/>
                  </a:glow>
                </a:effectLst>
                <a:latin typeface="Arial Black" pitchFamily="34" charset="0"/>
              </a:rPr>
              <a:t>Мероприятия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04800">
                  <a:schemeClr val="bg1"/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02105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Физкультурное развлечение 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   «В осеннем лесу» (для детей</a:t>
            </a:r>
          </a:p>
          <a:p>
            <a:r>
              <a:rPr lang="ru-RU" b="1" dirty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   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младше </a:t>
            </a:r>
            <a:r>
              <a:rPr lang="ru-RU" b="1" dirty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дошкольного возраста)</a:t>
            </a:r>
          </a:p>
          <a:p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Занятие по физической культуре «Путешествие на автобусе»</a:t>
            </a:r>
          </a:p>
          <a:p>
            <a:pPr marL="457200" indent="-457200">
              <a:buFont typeface="Wingdings" pitchFamily="2" charset="2"/>
              <a:buChar char="§"/>
            </a:pPr>
            <a:endParaRPr lang="ru-RU" b="1" dirty="0" smtClean="0">
              <a:ln>
                <a:solidFill>
                  <a:schemeClr val="bg1"/>
                </a:solidFill>
              </a:ln>
              <a:effectLst>
                <a:glow rad="457200">
                  <a:schemeClr val="bg1"/>
                </a:glow>
              </a:effectLst>
              <a:latin typeface="Arial Black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 smtClean="0">
                <a:ln>
                  <a:solidFill>
                    <a:schemeClr val="bg1"/>
                  </a:solidFill>
                </a:ln>
                <a:effectLst>
                  <a:glow rad="457200">
                    <a:schemeClr val="bg1"/>
                  </a:glow>
                </a:effectLst>
                <a:latin typeface="Arial Black" pitchFamily="34" charset="0"/>
              </a:rPr>
              <a:t>Физкультурный досуг «В гостях у Петрушки» (для детей младшей и средней групп)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1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39316" cy="68615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28667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Сюжетно – ролевые игры:</a:t>
            </a:r>
          </a:p>
        </p:txBody>
      </p:sp>
      <p:sp>
        <p:nvSpPr>
          <p:cNvPr id="75779" name="Содержимое 4"/>
          <p:cNvSpPr>
            <a:spLocks noGrp="1"/>
          </p:cNvSpPr>
          <p:nvPr>
            <p:ph idx="4294967295"/>
          </p:nvPr>
        </p:nvSpPr>
        <p:spPr>
          <a:xfrm>
            <a:off x="1619672" y="2132856"/>
            <a:ext cx="8229600" cy="43894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 «Поликлиника».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2. «Медицинский центр».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3. «Лечение в детском саду».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4. «Скорая помощь».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6562" name="Содержимое 2"/>
          <p:cNvSpPr>
            <a:spLocks noGrp="1"/>
          </p:cNvSpPr>
          <p:nvPr>
            <p:ph idx="4294967295"/>
          </p:nvPr>
        </p:nvSpPr>
        <p:spPr>
          <a:xfrm>
            <a:off x="914400" y="2000250"/>
            <a:ext cx="8229600" cy="43894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«Что такое хорошо, что такое плохо».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«Если малыш поранился».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«Малыши – крепыши».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Валеология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или здоровый малыш».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«Как избежать неприятностей».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«Я - Доктор».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«Полезно – вредно».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«Отгадай, что здесь лишнее и почему».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15" y="188640"/>
            <a:ext cx="821537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Дидактические игры: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" y="0"/>
            <a:ext cx="91970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699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699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Будьте здоровы!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4699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6"/>
            <a:ext cx="9144000" cy="68334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1571" y="332656"/>
            <a:ext cx="650085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131" y="1988840"/>
            <a:ext cx="684721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открытый, межгрупповой, долгосрочный.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63091"/>
            <a:ext cx="4669985" cy="1924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3428999"/>
            <a:ext cx="7110412" cy="3990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38419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Актуальность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340768"/>
            <a:ext cx="807249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Ø"/>
              <a:defRPr/>
            </a:pPr>
            <a:r>
              <a:rPr lang="ru-RU" b="1" dirty="0">
                <a:ln w="1270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Возрастающее количество часто  болеющих </a:t>
            </a:r>
            <a:r>
              <a:rPr lang="ru-RU" b="1" dirty="0" smtClean="0">
                <a:ln w="1270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детей; </a:t>
            </a:r>
            <a:endParaRPr lang="ru-RU" b="1" dirty="0">
              <a:ln w="12700">
                <a:noFill/>
                <a:prstDash val="solid"/>
              </a:ln>
              <a:effectLst>
                <a:glow rad="127000">
                  <a:schemeClr val="bg1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b="1" dirty="0">
                <a:ln w="1270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Недостаточность знаний родителей о методах ЗОЖ; </a:t>
            </a:r>
          </a:p>
          <a:p>
            <a:pPr marL="514350" indent="-514350">
              <a:buFont typeface="Wingdings" pitchFamily="2" charset="2"/>
              <a:buChar char="Ø"/>
              <a:defRPr/>
            </a:pPr>
            <a:r>
              <a:rPr lang="ru-RU" b="1" dirty="0">
                <a:ln w="1270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Привития ребёнку с малых лет правильного отношения к своему здоровью, чувство ответственности за него.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3534" y="188640"/>
            <a:ext cx="5731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Цель проекта:</a:t>
            </a:r>
          </a:p>
        </p:txBody>
      </p:sp>
      <p:sp>
        <p:nvSpPr>
          <p:cNvPr id="19469" name="Rectangle 13"/>
          <p:cNvSpPr>
            <a:spLocks noGrp="1"/>
          </p:cNvSpPr>
          <p:nvPr>
            <p:ph type="subTitle" idx="4294967295"/>
          </p:nvPr>
        </p:nvSpPr>
        <p:spPr>
          <a:xfrm>
            <a:off x="571093" y="1196752"/>
            <a:ext cx="8135938" cy="396081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Сформировать </a:t>
            </a:r>
            <a:r>
              <a:rPr lang="ru-RU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 детей  дошкольного возраста: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-оптимальный уровень физического развития (физических качеств, двигательной активности, тонкой, мелкой и общей моторики);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-осознание понятия «здоровье» и влияние образа жизни на его состояние;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-ценностное отношение к своему здоровью, стремление к здоровому образу жизни, к занятиям спортом;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-способность организма сопротивляться влиянию негативных факторов окружающей среды (как природных, так и человеческих).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8264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1663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Задачи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203896"/>
            <a:ext cx="770485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Оздоровительные</a:t>
            </a:r>
            <a:r>
              <a:rPr lang="ru-RU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1.формировать </a:t>
            </a: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навык сохранения правильной осанки;</a:t>
            </a:r>
          </a:p>
          <a:p>
            <a:pPr>
              <a:spcAft>
                <a:spcPts val="1800"/>
              </a:spcAft>
            </a:pPr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2.повышать </a:t>
            </a: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степень устойчивости организма к воздействию неприятных факторов окружающей среды;</a:t>
            </a:r>
          </a:p>
          <a:p>
            <a:pPr>
              <a:spcAft>
                <a:spcPts val="1800"/>
              </a:spcAft>
            </a:pPr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3.приобщать </a:t>
            </a: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детей к здоровому образу жизни;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3224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77686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•Образовательные</a:t>
            </a: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1.обогащать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запас двигательных навыков за счет разучивания спортивных упражнений и элементов спортивных игр;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2.формировать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дошкольников элементарные знания об основах здорового образа жизни и приобщить детей к физической культуре;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3.обучать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детей технике основных видов движений (бегу, прыжкам, метанию, лазанью, бросанию и ловле);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4.способствовать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приобретению детьми базовых умений и навыков в спортивных играх и упражнениях;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5.развивать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 детей чувство равновесия, координации движений, улучшать ориентировку в пространстве;</a:t>
            </a:r>
          </a:p>
        </p:txBody>
      </p:sp>
    </p:spTree>
    <p:extLst>
      <p:ext uri="{BB962C8B-B14F-4D97-AF65-F5344CB8AC3E}">
        <p14:creationId xmlns:p14="http://schemas.microsoft.com/office/powerpoint/2010/main" val="861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8" y="0"/>
            <a:ext cx="611770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66678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1.вызывать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поддерживать интерес к двигательной деятельности;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2.воспитывать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ответственное отношение к правилам при выполнении физических упражнений и в подвижных играх;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3.воспитывать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доброжелательное отношение со сверстниками в собственной двигательной деятельности;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4.побуждать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 проявлению настойчивости при достижении конечного результата, стремлению качественно выполнять движения;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5.воспитывать </a:t>
            </a:r>
            <a:r>
              <a:rPr lang="ru-RU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взаимопонимание, сочувствие к неудачам товарищей.</a:t>
            </a:r>
          </a:p>
        </p:txBody>
      </p:sp>
    </p:spTree>
    <p:extLst>
      <p:ext uri="{BB962C8B-B14F-4D97-AF65-F5344CB8AC3E}">
        <p14:creationId xmlns:p14="http://schemas.microsoft.com/office/powerpoint/2010/main" val="39277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61457" y="175453"/>
            <a:ext cx="4221086" cy="914400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0905982"/>
              </p:ext>
            </p:extLst>
          </p:nvPr>
        </p:nvGraphicFramePr>
        <p:xfrm>
          <a:off x="1403648" y="1340768"/>
          <a:ext cx="6096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348" y="109815"/>
            <a:ext cx="846417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Участники проекта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" y="0"/>
            <a:ext cx="9133162" cy="6865418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9534793"/>
              </p:ext>
            </p:extLst>
          </p:nvPr>
        </p:nvGraphicFramePr>
        <p:xfrm>
          <a:off x="0" y="1714488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864691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Формы проведения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542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Поток</vt:lpstr>
      <vt:lpstr>Тема Office</vt:lpstr>
      <vt:lpstr>Воздушный поток</vt:lpstr>
      <vt:lpstr>1_Воздушный поток</vt:lpstr>
      <vt:lpstr>1_Тема Office</vt:lpstr>
      <vt:lpstr>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User</cp:lastModifiedBy>
  <cp:revision>89</cp:revision>
  <dcterms:created xsi:type="dcterms:W3CDTF">2012-11-16T16:40:35Z</dcterms:created>
  <dcterms:modified xsi:type="dcterms:W3CDTF">2017-11-28T14:00:33Z</dcterms:modified>
</cp:coreProperties>
</file>