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9" r:id="rId4"/>
    <p:sldId id="288" r:id="rId5"/>
    <p:sldId id="260" r:id="rId6"/>
    <p:sldId id="294" r:id="rId7"/>
    <p:sldId id="289" r:id="rId8"/>
    <p:sldId id="293" r:id="rId9"/>
    <p:sldId id="262" r:id="rId10"/>
    <p:sldId id="290" r:id="rId11"/>
    <p:sldId id="263" r:id="rId12"/>
    <p:sldId id="272" r:id="rId13"/>
    <p:sldId id="268" r:id="rId14"/>
    <p:sldId id="264" r:id="rId15"/>
    <p:sldId id="295" r:id="rId16"/>
    <p:sldId id="271" r:id="rId17"/>
    <p:sldId id="292" r:id="rId18"/>
    <p:sldId id="273" r:id="rId19"/>
    <p:sldId id="267" r:id="rId20"/>
    <p:sldId id="265" r:id="rId21"/>
    <p:sldId id="287" r:id="rId22"/>
    <p:sldId id="266" r:id="rId23"/>
    <p:sldId id="280" r:id="rId24"/>
    <p:sldId id="281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106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8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8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7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4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63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443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3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008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803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5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34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57A43-4A29-4C60-9DB7-192A41B5E21D}" type="datetimeFigureOut">
              <a:rPr lang="ru-RU" smtClean="0"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181B5-F959-4C3D-BC7D-E117CCDCD1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37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8606" y="764705"/>
            <a:ext cx="7772400" cy="1368151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Хрящевка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– сердцу милый уголок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599" y="5301208"/>
            <a:ext cx="7109405" cy="79208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подготовили воспитатели: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Алякина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Н.И. Буранова А.Г.            ГБОУ лицея с.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Хрящевка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СПДС «Золотой колосок»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моя Родина  Хрящёвка\1329246203_1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99" y="2035858"/>
            <a:ext cx="650129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2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Детская спортивная площадка у ДК «Современник»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560840" cy="4359873"/>
          </a:xfrm>
        </p:spPr>
      </p:pic>
    </p:spTree>
    <p:extLst>
      <p:ext uri="{BB962C8B-B14F-4D97-AF65-F5344CB8AC3E}">
        <p14:creationId xmlns:p14="http://schemas.microsoft.com/office/powerpoint/2010/main" val="19359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Пешеходный переход перед детским садом «Золотой колосок»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моя Родина  Хрящёвка\IMG_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71" y="1323494"/>
            <a:ext cx="7632848" cy="46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0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Территория детского сада «Золотой колосок», вся территория утопает в зелени и цветах, много разного оборудования для игр детей.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моя Родина  Хрящёвка\IMG_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4557"/>
            <a:ext cx="7560840" cy="41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6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Детский сад «Сказка»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User\Desktop\моя Родина  Хрящёвка\IMG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9" y="1511908"/>
            <a:ext cx="7632848" cy="45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5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Хрящевская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поликлиника им. П.Я.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Сакеева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моя Родина  Хрящёвка\IMG_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7416824" cy="47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29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Храм Георгия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обедоносца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18" y="1335210"/>
            <a:ext cx="7120062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Дом культуры «Современник»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6" y="1340767"/>
            <a:ext cx="7848873" cy="468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884377"/>
            <a:ext cx="5616624" cy="37444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4509120"/>
            <a:ext cx="37444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Проходишь мимо обелиска,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Замедли шаг, остановись.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 голову склонивши низко,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Всем победившим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поклонись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54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Хрящевский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лицей им. С.А. Денисова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моя Родина  Хрящёвка\IMG_0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8488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3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ПЧС № 145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t="13" r="17135" b="31920"/>
          <a:stretch/>
        </p:blipFill>
        <p:spPr>
          <a:xfrm>
            <a:off x="734291" y="1482435"/>
            <a:ext cx="7740000" cy="466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 селе нашем любимом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Будет разговор,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О селе родном и милом,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Где мы все живем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моя Родина  Хрящёвка\IMG_00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720"/>
            <a:ext cx="385340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 поликлиникой находится красивейшей замок «Гарибальди», летом здесь      такая красота: клумбы с цветами горят огнем, фонтан, работает летнее кафе.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User\Desktop\моя Родина  Хрящёвка\IMG_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66" y="1633985"/>
            <a:ext cx="7560840" cy="443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31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1639"/>
            <a:ext cx="7488832" cy="506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моя Родина  Хрящёвка\IMG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5742"/>
            <a:ext cx="3643781" cy="49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2" y="1772816"/>
            <a:ext cx="3835036" cy="42359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1600" y="1124744"/>
            <a:ext cx="3718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Зимняя спортивная площадка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87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Хрящевка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 трех сторон окружено водой, островами: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Ближний, Дальняя Дубрава, Пионер. Вот такая у нас красота!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61" y="1536374"/>
            <a:ext cx="7391347" cy="453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14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-4779912"/>
            <a:ext cx="226368" cy="1162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1560" y="764704"/>
            <a:ext cx="3672408" cy="536145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Для России село –    частичка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 для нас он родной – дом.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 мы рады, что можем гордиться</a:t>
            </a: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Малой Родиной, где мы живем!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36712"/>
            <a:ext cx="4248472" cy="5289451"/>
          </a:xfrm>
        </p:spPr>
      </p:pic>
    </p:spTree>
    <p:extLst>
      <p:ext uri="{BB962C8B-B14F-4D97-AF65-F5344CB8AC3E}">
        <p14:creationId xmlns:p14="http://schemas.microsoft.com/office/powerpoint/2010/main" val="30317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6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            внимание!    </a:t>
            </a:r>
            <a:endParaRPr lang="ru-RU" sz="6600" b="1" i="1" dirty="0"/>
          </a:p>
        </p:txBody>
      </p:sp>
    </p:spTree>
    <p:extLst>
      <p:ext uri="{BB962C8B-B14F-4D97-AF65-F5344CB8AC3E}">
        <p14:creationId xmlns:p14="http://schemas.microsoft.com/office/powerpoint/2010/main" val="30004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История села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7931224" cy="4857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Новая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страница в истории села началась в середине 1950-х годов, когда строилась Жигулёвская ГЭС. Село попадало в зону затопления создаваемого Куйбышевского водохранилища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Хрящёвку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перенесли на более высокое место на 10 км в сторону от его родного места. Под затопление попадало 8000 га пахотной земли, лесные угодья, сенокосы, знаменитые яблоневые сады, кладбище. Переселялись со слезами, т.к. жалко было нажитое, а новое место было хуже прежнего. За лето и осень 1954 г. перенесли на новое место почти всё село.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Электричества в селе ни в старом, ни в новом не было. Водопровода пока в новом селе не было, он начал строиться спустя 2 года. Со временем село зазеленело и становилось год от года краше. </a:t>
            </a:r>
          </a:p>
        </p:txBody>
      </p:sp>
    </p:spTree>
    <p:extLst>
      <p:ext uri="{BB962C8B-B14F-4D97-AF65-F5344CB8AC3E}">
        <p14:creationId xmlns:p14="http://schemas.microsoft.com/office/powerpoint/2010/main" val="19616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люблю село родное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3608" y="1600200"/>
            <a:ext cx="3744416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Я люблю село родное,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Я люблю свой дивный край,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Дом на холмике высоком,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На окне цветёт герань.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Я люблю леса и речку,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тропинку вдоль полей,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пьянящий запах сена,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жужжание шмелей.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Я люблю весны цветенье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 осенний листопад.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Я люблю зимы творенье,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Летний зной и снегопад.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Нет роднее в мире края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Где бы был так счастлив я.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Никогда я не забуду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Сердцу милые места.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57214"/>
            <a:ext cx="3576712" cy="4768950"/>
          </a:xfrm>
        </p:spPr>
      </p:pic>
    </p:spTree>
    <p:extLst>
      <p:ext uri="{BB962C8B-B14F-4D97-AF65-F5344CB8AC3E}">
        <p14:creationId xmlns:p14="http://schemas.microsoft.com/office/powerpoint/2010/main" val="34081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25" y="3433869"/>
            <a:ext cx="3797966" cy="25407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76080"/>
            <a:ext cx="3312368" cy="4416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0495" y="1012086"/>
            <a:ext cx="5782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      Добро пожаловать в </a:t>
            </a:r>
            <a:r>
              <a:rPr lang="ru-RU" sz="2800" b="1" dirty="0" err="1" smtClean="0"/>
              <a:t>Хрящёвку</a:t>
            </a:r>
            <a:r>
              <a:rPr lang="ru-RU" sz="2800" b="1" dirty="0" smtClean="0"/>
              <a:t>. 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662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96752"/>
            <a:ext cx="6976048" cy="4846518"/>
          </a:xfrm>
        </p:spPr>
      </p:pic>
      <p:sp>
        <p:nvSpPr>
          <p:cNvPr id="5" name="TextBox 4"/>
          <p:cNvSpPr txBox="1"/>
          <p:nvPr/>
        </p:nvSpPr>
        <p:spPr>
          <a:xfrm>
            <a:off x="3203848" y="868070"/>
            <a:ext cx="2497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      </a:t>
            </a:r>
            <a:r>
              <a:rPr lang="ru-RU" sz="2000" b="1" dirty="0" smtClean="0"/>
              <a:t>Улица Полевая.</a:t>
            </a:r>
            <a:r>
              <a:rPr lang="ru-RU" sz="2000" dirty="0" smtClean="0"/>
              <a:t>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5414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лица Советская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7128792" cy="4608512"/>
          </a:xfrm>
        </p:spPr>
      </p:pic>
    </p:spTree>
    <p:extLst>
      <p:ext uri="{BB962C8B-B14F-4D97-AF65-F5344CB8AC3E}">
        <p14:creationId xmlns:p14="http://schemas.microsoft.com/office/powerpoint/2010/main" val="244875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80728"/>
            <a:ext cx="7488833" cy="5018290"/>
          </a:xfrm>
        </p:spPr>
      </p:pic>
    </p:spTree>
    <p:extLst>
      <p:ext uri="{BB962C8B-B14F-4D97-AF65-F5344CB8AC3E}">
        <p14:creationId xmlns:p14="http://schemas.microsoft.com/office/powerpoint/2010/main" val="10181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0891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Красивые современные площадки во дворах двухквартирных домов по улице Полевой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3812232" cy="367240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3960440" cy="3960440"/>
          </a:xfrm>
        </p:spPr>
      </p:pic>
    </p:spTree>
    <p:extLst>
      <p:ext uri="{BB962C8B-B14F-4D97-AF65-F5344CB8AC3E}">
        <p14:creationId xmlns:p14="http://schemas.microsoft.com/office/powerpoint/2010/main" val="49084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402</Words>
  <Application>Microsoft Office PowerPoint</Application>
  <PresentationFormat>Экран (4:3)</PresentationFormat>
  <Paragraphs>64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Село Хрящевка – сердцу милый уголок</vt:lpstr>
      <vt:lpstr>Презентация PowerPoint</vt:lpstr>
      <vt:lpstr>История села</vt:lpstr>
      <vt:lpstr>Я люблю село родное</vt:lpstr>
      <vt:lpstr>Презентация PowerPoint</vt:lpstr>
      <vt:lpstr>Презентация PowerPoint</vt:lpstr>
      <vt:lpstr>улица Советская</vt:lpstr>
      <vt:lpstr>Презентация PowerPoint</vt:lpstr>
      <vt:lpstr>Красивые современные площадки во дворах двухквартирных домов по улице Полевой</vt:lpstr>
      <vt:lpstr>Детская спортивная площадка у ДК «Современник»</vt:lpstr>
      <vt:lpstr>Пешеходный переход перед детским садом «Золотой колосок»</vt:lpstr>
      <vt:lpstr>Презентация PowerPoint</vt:lpstr>
      <vt:lpstr>Детский сад «Сказка»</vt:lpstr>
      <vt:lpstr>Хрящевская поликлиника им. П.Я. Сакеева</vt:lpstr>
      <vt:lpstr> Храм Георгия Победоносца</vt:lpstr>
      <vt:lpstr>Дом культуры «Современник»</vt:lpstr>
      <vt:lpstr>Презентация PowerPoint</vt:lpstr>
      <vt:lpstr>Презентация PowerPoint</vt:lpstr>
      <vt:lpstr>ПЧС № 145</vt:lpstr>
      <vt:lpstr>За поликлиникой находится красивейшей замок «Гарибальди», летом здесь      такая красота: клумбы с цветами горят огнем, фонтан, работает летнее кафе.  </vt:lpstr>
      <vt:lpstr>Презентация PowerPoint</vt:lpstr>
      <vt:lpstr>Презентация PowerPoint</vt:lpstr>
      <vt:lpstr>Село Хрящевка с трех сторон окружено водой, островами:  Ближний, Дальняя Дубрава, Пионер. Вот такая у нас красота!      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73</cp:revision>
  <dcterms:created xsi:type="dcterms:W3CDTF">2017-10-02T14:26:30Z</dcterms:created>
  <dcterms:modified xsi:type="dcterms:W3CDTF">2017-10-27T13:16:05Z</dcterms:modified>
</cp:coreProperties>
</file>