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4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8" r:id="rId12"/>
    <p:sldId id="270" r:id="rId13"/>
    <p:sldId id="266" r:id="rId14"/>
    <p:sldId id="271" r:id="rId15"/>
    <p:sldId id="272" r:id="rId16"/>
    <p:sldId id="27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м" initials="Д" lastIdx="1" clrIdx="0">
    <p:extLst>
      <p:ext uri="{19B8F6BF-5375-455C-9EA6-DF929625EA0E}">
        <p15:presenceInfo xmlns:p15="http://schemas.microsoft.com/office/powerpoint/2012/main" userId="До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19T22:47:21.412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25122-3084-4C9E-AFEE-4B331B980F1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574F1-AA55-4DB9-93E5-299E27A6E6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99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574F1-AA55-4DB9-93E5-299E27A6E6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94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7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7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89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3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61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6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7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6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0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0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4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ADAE0-1C80-4166-97D8-E5C91BD5F06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D562-11FB-4277-B5AD-1EC7945BC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1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aragozik.ru/wp-content/uploads/2016/04/111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aragozik.ru/wp-content/uploads/2016/04/112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742755" cy="6701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88609" y="3862316"/>
            <a:ext cx="73834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  <a:latin typeface="Consolas" panose="020B0609020204030204" pitchFamily="49" charset="0"/>
              </a:rPr>
              <a:t>Домашняя библиотека для детей 3-4 лет</a:t>
            </a:r>
            <a:endParaRPr lang="ru-RU" sz="5400" dirty="0">
              <a:solidFill>
                <a:srgbClr val="00206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423172" y="1394346"/>
            <a:ext cx="50769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Сказки Чуковского читать можно с самого раннего детства. Стихи Чуковского со сказочными мотивами - отличные детские произведения, славящиеся огромным количеством ярких и запоминающихся персонажей, добрых и </a:t>
            </a:r>
            <a:r>
              <a:rPr lang="ru-RU" sz="2000" dirty="0" err="1">
                <a:solidFill>
                  <a:srgbClr val="002060"/>
                </a:solidFill>
              </a:rPr>
              <a:t>харизматичных</a:t>
            </a:r>
            <a:r>
              <a:rPr lang="ru-RU" sz="2000" dirty="0">
                <a:solidFill>
                  <a:srgbClr val="002060"/>
                </a:solidFill>
              </a:rPr>
              <a:t>, поучительных и в то же время, любимых детьми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6084" y="245660"/>
            <a:ext cx="5157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К. Чуковский</a:t>
            </a:r>
            <a:endParaRPr lang="ru-RU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012" y="295252"/>
            <a:ext cx="1441435" cy="21981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215" y="2137877"/>
            <a:ext cx="1693275" cy="258224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413" y="3032269"/>
            <a:ext cx="1758120" cy="26811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431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30" y="1433974"/>
            <a:ext cx="2423047" cy="36951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804012" y="464024"/>
            <a:ext cx="54181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Айболит</a:t>
            </a:r>
            <a:r>
              <a:rPr lang="ru-RU" dirty="0">
                <a:solidFill>
                  <a:srgbClr val="002060"/>
                </a:solidFill>
              </a:rPr>
              <a:t> - знаменитая сказка Корнея Чуковского в стихах, которую помнят все взрослые, и с удовольствием читают ее своим детям и внукам. Сказка Айболит трогает до глубины души и остается с нами ярким пятном детства навсегда. Малышам нравится история о добром докторе Айболите, который отправляется в Африку, чтобы лечить заболевших зверей. Читать сказку очень легко а запомнить ее текст не составит труда. Дети любят читать эту сказку про доброго доктора по нескольку раз и часто цитируют ее в своих играх. Они подражают доброму доктору, играя со своими мишками и мартышками. </a:t>
            </a:r>
            <a:r>
              <a:rPr lang="ru-RU" b="1" dirty="0">
                <a:solidFill>
                  <a:srgbClr val="002060"/>
                </a:solidFill>
              </a:rPr>
              <a:t>Айболит</a:t>
            </a:r>
            <a:r>
              <a:rPr lang="ru-RU" dirty="0">
                <a:solidFill>
                  <a:srgbClr val="002060"/>
                </a:solidFill>
              </a:rPr>
              <a:t> учит их любить животных, бережно к ним относиться и помогать им. А еще эта добрая история учит детей помогать друг другу в беде, как это делал сам доктор и его зверушки - помощники. </a:t>
            </a:r>
          </a:p>
        </p:txBody>
      </p:sp>
    </p:spTree>
    <p:extLst>
      <p:ext uri="{BB962C8B-B14F-4D97-AF65-F5344CB8AC3E}">
        <p14:creationId xmlns:p14="http://schemas.microsoft.com/office/powerpoint/2010/main" val="126302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91679"/>
            <a:ext cx="2778457" cy="41531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4196118" y="818865"/>
            <a:ext cx="657822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</a:rPr>
              <a:t>Мойдодыр</a:t>
            </a:r>
            <a:r>
              <a:rPr lang="ru-RU" sz="2000" dirty="0">
                <a:solidFill>
                  <a:srgbClr val="002060"/>
                </a:solidFill>
              </a:rPr>
              <a:t> – сказка в стихах, автором которой является замечательный детский поэт К. Чуковский. История была написана мэтром литературы для детей с целью приучить ребятишек к аккуратности и чистоте. </a:t>
            </a:r>
            <a:r>
              <a:rPr lang="ru-RU" sz="2000" b="1" dirty="0">
                <a:solidFill>
                  <a:srgbClr val="002060"/>
                </a:solidFill>
              </a:rPr>
              <a:t>Читать сказку </a:t>
            </a:r>
            <a:r>
              <a:rPr lang="ru-RU" sz="2000" b="1" dirty="0" err="1">
                <a:solidFill>
                  <a:srgbClr val="002060"/>
                </a:solidFill>
              </a:rPr>
              <a:t>Мойдодыр</a:t>
            </a:r>
            <a:r>
              <a:rPr lang="ru-RU" sz="2000" dirty="0">
                <a:solidFill>
                  <a:srgbClr val="002060"/>
                </a:solidFill>
              </a:rPr>
              <a:t> ребенку – значит объяснять, как важно следить за внешним обликом. Малышу непременно понравится слушать или самостоятельно читать историю, ведь в ней множество забавных </a:t>
            </a:r>
            <a:r>
              <a:rPr lang="ru-RU" sz="2000" dirty="0" err="1">
                <a:solidFill>
                  <a:srgbClr val="002060"/>
                </a:solidFill>
              </a:rPr>
              <a:t>харизматичных</a:t>
            </a:r>
            <a:r>
              <a:rPr lang="ru-RU" sz="2000" dirty="0">
                <a:solidFill>
                  <a:srgbClr val="002060"/>
                </a:solidFill>
              </a:rPr>
              <a:t> персонажей. Ожившие благодаря словесному таланту детского автора умывальники, мочалки и другие предметы обучат кроху правилам личной гигиены. </a:t>
            </a:r>
            <a:r>
              <a:rPr lang="ru-RU" sz="2000" b="1" dirty="0">
                <a:solidFill>
                  <a:srgbClr val="002060"/>
                </a:solidFill>
              </a:rPr>
              <a:t>Сказка </a:t>
            </a:r>
            <a:r>
              <a:rPr lang="ru-RU" sz="2000" b="1" dirty="0" err="1">
                <a:solidFill>
                  <a:srgbClr val="002060"/>
                </a:solidFill>
              </a:rPr>
              <a:t>Мойдодыр</a:t>
            </a:r>
            <a:r>
              <a:rPr lang="ru-RU" sz="2000" dirty="0">
                <a:solidFill>
                  <a:srgbClr val="002060"/>
                </a:solidFill>
              </a:rPr>
              <a:t> – прекрасное подспорье для мам, мечтающих видеть своих сорванцов опрятными. </a:t>
            </a:r>
          </a:p>
        </p:txBody>
      </p:sp>
    </p:spTree>
    <p:extLst>
      <p:ext uri="{BB962C8B-B14F-4D97-AF65-F5344CB8AC3E}">
        <p14:creationId xmlns:p14="http://schemas.microsoft.com/office/powerpoint/2010/main" val="1299809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4" name="TextBox 3"/>
          <p:cNvSpPr txBox="1"/>
          <p:nvPr/>
        </p:nvSpPr>
        <p:spPr>
          <a:xfrm>
            <a:off x="5813947" y="1690688"/>
            <a:ext cx="5076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Сказки </a:t>
            </a:r>
            <a:r>
              <a:rPr lang="ru-RU" dirty="0" err="1">
                <a:solidFill>
                  <a:srgbClr val="002060"/>
                </a:solidFill>
              </a:rPr>
              <a:t>Сутеева</a:t>
            </a:r>
            <a:r>
              <a:rPr lang="ru-RU" dirty="0">
                <a:solidFill>
                  <a:srgbClr val="002060"/>
                </a:solidFill>
              </a:rPr>
              <a:t> – уникальное явление, ведь они будут интересны и познавательны и крохам, и детям постарше. Главные герои в них – хорошо знакомые всем животные, которых можно увидеть во дворе, в лесу или в зоопарке, а также такие же малыши, как и сами юные читатели. В сказках </a:t>
            </a:r>
            <a:r>
              <a:rPr lang="ru-RU" dirty="0" err="1">
                <a:solidFill>
                  <a:srgbClr val="002060"/>
                </a:solidFill>
              </a:rPr>
              <a:t>Сутеева</a:t>
            </a:r>
            <a:r>
              <a:rPr lang="ru-RU" dirty="0">
                <a:solidFill>
                  <a:srgbClr val="002060"/>
                </a:solidFill>
              </a:rPr>
              <a:t> для самых маленьких персонажи попадают в разнообразные ситуации, позволяющие проявить им свои лучшие качества: доброту, самоотверженность, терпимость.</a:t>
            </a:r>
          </a:p>
          <a:p>
            <a:r>
              <a:rPr lang="ru-RU" dirty="0">
                <a:solidFill>
                  <a:srgbClr val="002060"/>
                </a:solidFill>
              </a:rPr>
              <a:t>Каждая история по-своему познавательна и </a:t>
            </a:r>
            <a:r>
              <a:rPr lang="ru-RU" dirty="0" smtClean="0">
                <a:solidFill>
                  <a:srgbClr val="002060"/>
                </a:solidFill>
              </a:rPr>
              <a:t>поучительна.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832513"/>
            <a:ext cx="4467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В. </a:t>
            </a:r>
            <a:r>
              <a:rPr lang="ru-RU" sz="3200" dirty="0" err="1" smtClean="0">
                <a:solidFill>
                  <a:srgbClr val="7030A0"/>
                </a:solidFill>
              </a:rPr>
              <a:t>Сутеев</a:t>
            </a: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952" y="842322"/>
            <a:ext cx="1315872" cy="20067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364" y="1027906"/>
            <a:ext cx="1709384" cy="260681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910" y="2728272"/>
            <a:ext cx="1559827" cy="23787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7851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7654"/>
          </a:xfrm>
        </p:spPr>
      </p:pic>
      <p:sp>
        <p:nvSpPr>
          <p:cNvPr id="5" name="TextBox 4"/>
          <p:cNvSpPr txBox="1"/>
          <p:nvPr/>
        </p:nvSpPr>
        <p:spPr>
          <a:xfrm>
            <a:off x="5076967" y="682388"/>
            <a:ext cx="627683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r>
              <a:rPr lang="ru-RU" sz="2000" dirty="0" smtClean="0">
                <a:solidFill>
                  <a:srgbClr val="002060"/>
                </a:solidFill>
              </a:rPr>
              <a:t>«</a:t>
            </a:r>
            <a:r>
              <a:rPr lang="ru-RU" sz="2000" dirty="0">
                <a:solidFill>
                  <a:srgbClr val="002060"/>
                </a:solidFill>
              </a:rPr>
              <a:t>Капризная кошка» - весёлый рассказ </a:t>
            </a:r>
            <a:r>
              <a:rPr lang="ru-RU" sz="2000" dirty="0" err="1">
                <a:solidFill>
                  <a:srgbClr val="002060"/>
                </a:solidFill>
              </a:rPr>
              <a:t>Сутеева</a:t>
            </a:r>
            <a:r>
              <a:rPr lang="ru-RU" sz="2000" dirty="0">
                <a:solidFill>
                  <a:srgbClr val="002060"/>
                </a:solidFill>
              </a:rPr>
              <a:t>, замечательный пример того, насколько хорошо автор понимал детей и насколько талантливым иллюстратором он был. Слушая рассказ, ребята не только узнают смешную историю кошки, но и как нарисовать очаровательный домик с окошками и настоящим садом. Пока девочка рисовала пруд с рыбками и цыплят, кошка была очень довольна, но вот когда появились будка с собакой, ей совсем расхотелось жить в таком доме. Читать рассказ «Капризная кошка» лучше всего с картинками автора, с ними история будет понятнее малышам. В 2-3 года и старше дети уже знают некоторые кошачьи повадки, поэтому смогут посмеяться вместе с родителями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891" y="1094969"/>
            <a:ext cx="2738366" cy="41760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66674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1" y="1199368"/>
            <a:ext cx="2532228" cy="38616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322627" y="545910"/>
            <a:ext cx="59231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Под грибом – сказка о том, что даже в сложной ситуации нужно быть добрыми, отзывчивыми и помогать тем, кто в этом нуждается. Главная ее идея – «В тесноте да не в обиде». Поняв эту простую истину, герои истории сумели не только пережить дождь, но и спасли друга от Лисы. Сказку Под грибом читать можно детям от одного года. Также она обязательно понравится ребятам постарше.</a:t>
            </a:r>
          </a:p>
        </p:txBody>
      </p:sp>
    </p:spTree>
    <p:extLst>
      <p:ext uri="{BB962C8B-B14F-4D97-AF65-F5344CB8AC3E}">
        <p14:creationId xmlns:p14="http://schemas.microsoft.com/office/powerpoint/2010/main" val="387071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9307"/>
            <a:ext cx="12192000" cy="5875587"/>
          </a:xfrm>
        </p:spPr>
      </p:pic>
      <p:sp>
        <p:nvSpPr>
          <p:cNvPr id="5" name="TextBox 4"/>
          <p:cNvSpPr txBox="1"/>
          <p:nvPr/>
        </p:nvSpPr>
        <p:spPr>
          <a:xfrm>
            <a:off x="2511188" y="3794078"/>
            <a:ext cx="8215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Читая авторов, которые хорошо пишут, привыкаешь хорошо говорить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869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2388358" y="1869743"/>
            <a:ext cx="81886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4400" dirty="0">
                <a:solidFill>
                  <a:srgbClr val="002060"/>
                </a:solidFill>
              </a:rPr>
              <a:t>«Чтение- это окошко, через которое </a:t>
            </a:r>
            <a:r>
              <a:rPr lang="ru-RU" sz="4400" dirty="0" smtClean="0">
                <a:solidFill>
                  <a:srgbClr val="002060"/>
                </a:solidFill>
              </a:rPr>
              <a:t>дети  </a:t>
            </a:r>
            <a:r>
              <a:rPr lang="ru-RU" sz="4400" dirty="0">
                <a:solidFill>
                  <a:srgbClr val="002060"/>
                </a:solidFill>
              </a:rPr>
              <a:t>видят и познают мир и самих себя.»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                            </a:t>
            </a:r>
            <a:r>
              <a:rPr lang="ru-RU" sz="4400" dirty="0" err="1" smtClean="0">
                <a:solidFill>
                  <a:srgbClr val="002060"/>
                </a:solidFill>
              </a:rPr>
              <a:t>В.А.Сухомлинский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682388" y="832626"/>
            <a:ext cx="103393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Произведения отечественных авторов</a:t>
            </a:r>
            <a:endParaRPr lang="ru-RU" sz="4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0185" y="2279176"/>
            <a:ext cx="98673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Очень часто среди многообразия детских книг на полках современных магазинов можно встретить произведения хорошо нам известных авторов. </a:t>
            </a:r>
            <a:r>
              <a:rPr lang="ru-RU" sz="2400" dirty="0" err="1" smtClean="0">
                <a:solidFill>
                  <a:srgbClr val="002060"/>
                </a:solidFill>
              </a:rPr>
              <a:t>А.Барто</a:t>
            </a:r>
            <a:r>
              <a:rPr lang="ru-RU" sz="2400" dirty="0" smtClean="0">
                <a:solidFill>
                  <a:srgbClr val="002060"/>
                </a:solidFill>
              </a:rPr>
              <a:t>, С. Маршак, К. Чуковский, В. </a:t>
            </a:r>
            <a:r>
              <a:rPr lang="ru-RU" sz="2400" dirty="0" err="1" smtClean="0">
                <a:solidFill>
                  <a:srgbClr val="002060"/>
                </a:solidFill>
              </a:rPr>
              <a:t>Сутеев</a:t>
            </a:r>
            <a:r>
              <a:rPr lang="ru-RU" sz="2400" dirty="0" smtClean="0">
                <a:solidFill>
                  <a:srgbClr val="002060"/>
                </a:solidFill>
              </a:rPr>
              <a:t>,  З. Александрова – эти имена нам известны с детства. Писатели рассказывают самым маленьким интересные, поучительные истории, которые развлекают малыша и одновременно знакомят с окружающим миром, дают примеры доброты, находчивости, взаимопомощи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82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37576" cy="6858000"/>
          </a:xfrm>
        </p:spPr>
      </p:pic>
      <p:sp>
        <p:nvSpPr>
          <p:cNvPr id="5" name="TextBox 4"/>
          <p:cNvSpPr txBox="1"/>
          <p:nvPr/>
        </p:nvSpPr>
        <p:spPr>
          <a:xfrm>
            <a:off x="4151478" y="1434581"/>
            <a:ext cx="75472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Среди детских писателей есть те, чье творчество будет актуальным всегда. Их произведения просто проникнуты добротой и лаской. Почетное место среди них занимает Агния </a:t>
            </a:r>
            <a:r>
              <a:rPr lang="ru-RU" sz="2400" dirty="0" err="1" smtClean="0">
                <a:solidFill>
                  <a:srgbClr val="002060"/>
                </a:solidFill>
              </a:rPr>
              <a:t>Барто</a:t>
            </a:r>
            <a:r>
              <a:rPr lang="ru-RU" sz="2400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Чтение стихов Агнии </a:t>
            </a:r>
            <a:r>
              <a:rPr lang="ru-RU" sz="2400" dirty="0" err="1">
                <a:solidFill>
                  <a:srgbClr val="002060"/>
                </a:solidFill>
              </a:rPr>
              <a:t>Барто</a:t>
            </a:r>
            <a:r>
              <a:rPr lang="ru-RU" sz="2400" dirty="0">
                <a:solidFill>
                  <a:srgbClr val="002060"/>
                </a:solidFill>
              </a:rPr>
              <a:t> для малышей – хороший способ развлечь ребенка, увлечь игрой. Их можно просто выразительно декламировать, а можно использовать как основу занятий. Например, малыш может показывать, что делает тот или иной герой.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10" y="1026977"/>
            <a:ext cx="3313278" cy="414891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TextBox 2"/>
          <p:cNvSpPr txBox="1"/>
          <p:nvPr/>
        </p:nvSpPr>
        <p:spPr>
          <a:xfrm>
            <a:off x="3995240" y="549305"/>
            <a:ext cx="6332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>
                <a:solidFill>
                  <a:srgbClr val="7030A0"/>
                </a:solidFill>
              </a:rPr>
              <a:t>А.Барто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0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стихи барто для детей 3-4 лет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2" y="1690688"/>
            <a:ext cx="3111690" cy="302646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76967" y="709684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600" b="1" dirty="0">
                <a:solidFill>
                  <a:srgbClr val="002060"/>
                </a:solidFill>
              </a:rPr>
              <a:t>Стихи Агнии </a:t>
            </a:r>
            <a:r>
              <a:rPr lang="ru-RU" sz="3600" b="1" dirty="0" err="1">
                <a:solidFill>
                  <a:srgbClr val="002060"/>
                </a:solidFill>
              </a:rPr>
              <a:t>Барто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568" y="1517803"/>
            <a:ext cx="6400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b="1" dirty="0">
                <a:solidFill>
                  <a:srgbClr val="002060"/>
                </a:solidFill>
              </a:rPr>
              <a:t>Цикл стихотворений «Младший брат</a:t>
            </a:r>
            <a:r>
              <a:rPr lang="ru-RU" sz="2400" b="1" dirty="0" smtClean="0">
                <a:solidFill>
                  <a:srgbClr val="002060"/>
                </a:solidFill>
              </a:rPr>
              <a:t>»</a:t>
            </a:r>
          </a:p>
          <a:p>
            <a:pPr fontAlgn="base"/>
            <a:endParaRPr lang="ru-RU" sz="2400" dirty="0">
              <a:solidFill>
                <a:srgbClr val="002060"/>
              </a:solidFill>
            </a:endParaRPr>
          </a:p>
          <a:p>
            <a:pPr fontAlgn="base"/>
            <a:r>
              <a:rPr lang="ru-RU" sz="2000" dirty="0"/>
              <a:t>В сборник входит 18 стихотворений, посвященных маленькому  мальчику Андрюше,  двум его старшим сестрам Марине и Свете, а также их родителям. </a:t>
            </a:r>
            <a:r>
              <a:rPr lang="ru-RU" sz="2000" dirty="0" err="1"/>
              <a:t>Барто</a:t>
            </a:r>
            <a:r>
              <a:rPr lang="ru-RU" sz="2000" dirty="0"/>
              <a:t> показывает, как изменился мир с появлением маленького Андрея,  рассказывает о трепетном отношении к нему сестер.  Все стихотворения пропитаны любовью, добротой и заботой, но не лишены и юмористической нотки.</a:t>
            </a:r>
          </a:p>
        </p:txBody>
      </p:sp>
    </p:spTree>
    <p:extLst>
      <p:ext uri="{BB962C8B-B14F-4D97-AF65-F5344CB8AC3E}">
        <p14:creationId xmlns:p14="http://schemas.microsoft.com/office/powerpoint/2010/main" val="27975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младший брат барто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58" y="2055813"/>
            <a:ext cx="4203510" cy="314929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513696" y="1310185"/>
            <a:ext cx="619608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b="1" dirty="0">
                <a:solidFill>
                  <a:srgbClr val="002060"/>
                </a:solidFill>
              </a:rPr>
              <a:t>Цикл стихотворений «Вовка — добрая душа» </a:t>
            </a:r>
            <a:endParaRPr lang="ru-RU" sz="2400" dirty="0">
              <a:solidFill>
                <a:srgbClr val="002060"/>
              </a:solidFill>
            </a:endParaRPr>
          </a:p>
          <a:p>
            <a:pPr fontAlgn="base"/>
            <a:r>
              <a:rPr lang="ru-RU" sz="2000" dirty="0"/>
              <a:t>В этом сборнике стихов главный герой — «паренек светловолосый» Вовка. Для многих родителей и других детей он – пример для подражания. С самого утра он из окна здоровается с прохожими, заставляя их улыбаться, приходит на помощь девочке, у которой нет старшего брата, нянчится с малышами, с которыми не справляются их бабушки. Стихи о правильных и неправильных поступках, доброте, вежливости, взаимопомощи.</a:t>
            </a:r>
          </a:p>
        </p:txBody>
      </p:sp>
    </p:spTree>
    <p:extLst>
      <p:ext uri="{BB962C8B-B14F-4D97-AF65-F5344CB8AC3E}">
        <p14:creationId xmlns:p14="http://schemas.microsoft.com/office/powerpoint/2010/main" val="11591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5977719" y="1173707"/>
            <a:ext cx="525438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Уже </a:t>
            </a:r>
            <a:r>
              <a:rPr lang="ru-RU" sz="2000" dirty="0">
                <a:solidFill>
                  <a:srgbClr val="002060"/>
                </a:solidFill>
              </a:rPr>
              <a:t>более семи десятков лет первыми стихами, с которыми знакомятся малыши, являются стихи С.Я. Маршака. С них начинается изучение красоты и удивительного разнообразия окружающего мира при помощи легкого и доступного детям языка поэзии.</a:t>
            </a:r>
          </a:p>
          <a:p>
            <a:r>
              <a:rPr lang="ru-RU" sz="2000" dirty="0">
                <a:solidFill>
                  <a:srgbClr val="002060"/>
                </a:solidFill>
              </a:rPr>
              <a:t>Стихи Маршака учат и направляют, поучают и вдохновляют, одновременно, происходит это при помощи ярких, показательных примеров и историй, написанных поэтом, любившим и умевшим обращаться с детьми любого возраста.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63" y="1453117"/>
            <a:ext cx="2988006" cy="37193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6096000" y="365125"/>
            <a:ext cx="4672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</a:rPr>
              <a:t>С. Маршак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98" y="1027906"/>
            <a:ext cx="2990282" cy="38364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6096000" y="1027906"/>
            <a:ext cx="44946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Стихотворения цикла «Детки в клетке» — лаконичные, юмористические, игровые. Они невелики по объёму: две, четыре, редко восемь строк. В них даются конкретные, чёткие черты облика или повадок животных. В своих стихах, адресованных детям, Маршак развивает их чувства и разум.</a:t>
            </a:r>
          </a:p>
        </p:txBody>
      </p:sp>
    </p:spTree>
    <p:extLst>
      <p:ext uri="{BB962C8B-B14F-4D97-AF65-F5344CB8AC3E}">
        <p14:creationId xmlns:p14="http://schemas.microsoft.com/office/powerpoint/2010/main" val="423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188" y="2934269"/>
            <a:ext cx="1847850" cy="24669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4" y="365125"/>
            <a:ext cx="1857375" cy="24669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85" y="173038"/>
            <a:ext cx="2137355" cy="276123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812" y="2055813"/>
            <a:ext cx="2095500" cy="3238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3261815" y="600501"/>
            <a:ext cx="53199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Сказка о глупом мышонке</a:t>
            </a:r>
            <a:r>
              <a:rPr lang="ru-RU" dirty="0"/>
              <a:t> - это, казалось бы, простая история о том, как маме порой трудно уложить спать своего любимого малыша и о том, куда может завести капризность и привередливость маленьких разбойников в этом вопросе. Читая </a:t>
            </a:r>
            <a:r>
              <a:rPr lang="ru-RU" dirty="0" smtClean="0">
                <a:solidFill>
                  <a:srgbClr val="002060"/>
                </a:solidFill>
              </a:rPr>
              <a:t>сказку</a:t>
            </a:r>
            <a:r>
              <a:rPr lang="ru-RU" dirty="0" smtClean="0"/>
              <a:t> </a:t>
            </a:r>
            <a:r>
              <a:rPr lang="ru-RU" dirty="0"/>
              <a:t>Маршака </a:t>
            </a:r>
            <a:r>
              <a:rPr lang="ru-RU" dirty="0" smtClean="0"/>
              <a:t>, </a:t>
            </a:r>
            <a:r>
              <a:rPr lang="ru-RU" dirty="0"/>
              <a:t>вы не только учите своего малыша слушаться, но и показываете к каким последствиям может привести непослушание и невзначай знакомите его с огромным и разнообразным и живым миром, который его окружает.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Ваши малыши с легкостью и в игровой форме учатся понимать, что не все так просто и однозначно в этом большом мире, с которым им еще предстоит познакомиться. Поэтому читайте вместе и создавайте самые яркие воспоминания, которые подарит вам книга Маршака и его простая, но поучительная и яркая </a:t>
            </a:r>
            <a:r>
              <a:rPr lang="ru-RU" b="1" dirty="0"/>
              <a:t>сказка 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0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645</Words>
  <Application>Microsoft Office PowerPoint</Application>
  <PresentationFormat>Широкоэкранный</PresentationFormat>
  <Paragraphs>31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Consolas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22</cp:revision>
  <dcterms:created xsi:type="dcterms:W3CDTF">2017-10-19T19:37:09Z</dcterms:created>
  <dcterms:modified xsi:type="dcterms:W3CDTF">2017-10-20T18:03:04Z</dcterms:modified>
</cp:coreProperties>
</file>