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9" r:id="rId4"/>
    <p:sldId id="257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340768"/>
            <a:ext cx="8815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Куклы  в чулочной технике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82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43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80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82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94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4</Words>
  <Application>Microsoft Office PowerPoint</Application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</dc:creator>
  <cp:lastModifiedBy>Илья</cp:lastModifiedBy>
  <cp:revision>1</cp:revision>
  <dcterms:created xsi:type="dcterms:W3CDTF">2017-11-20T15:40:22Z</dcterms:created>
  <dcterms:modified xsi:type="dcterms:W3CDTF">2017-11-20T15:46:26Z</dcterms:modified>
</cp:coreProperties>
</file>