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0" r:id="rId12"/>
    <p:sldId id="287" r:id="rId13"/>
    <p:sldId id="291" r:id="rId14"/>
    <p:sldId id="295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2F7495-0155-476C-9CDB-84D12AD63F0A}">
          <p14:sldIdLst>
            <p14:sldId id="256"/>
            <p14:sldId id="25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90"/>
            <p14:sldId id="287"/>
            <p14:sldId id="291"/>
            <p14:sldId id="295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1FA56D-A776-450E-93E4-C97B3E218C76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DC5C6B-A37E-4690-A722-19B8E24D47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573016"/>
            <a:ext cx="6400800" cy="1800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Исследовательская деятельность</a:t>
            </a:r>
          </a:p>
          <a:p>
            <a:pPr algn="r"/>
            <a:r>
              <a:rPr lang="ru-RU" dirty="0"/>
              <a:t>о</a:t>
            </a:r>
            <a:r>
              <a:rPr lang="ru-RU" dirty="0" smtClean="0"/>
              <a:t>бучающихся 3 класса</a:t>
            </a:r>
          </a:p>
          <a:p>
            <a:pPr algn="r"/>
            <a:r>
              <a:rPr lang="ru-RU" dirty="0" smtClean="0"/>
              <a:t>МБОУ Кутейниковская СОШ</a:t>
            </a:r>
          </a:p>
          <a:p>
            <a:pPr algn="r"/>
            <a:r>
              <a:rPr lang="ru-RU" dirty="0" smtClean="0"/>
              <a:t>Руководитель: Панкратова Т.Н.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88231"/>
          </a:xfrm>
        </p:spPr>
        <p:txBody>
          <a:bodyPr/>
          <a:lstStyle/>
          <a:p>
            <a:pPr algn="ctr"/>
            <a:r>
              <a:rPr lang="ru-RU" sz="4800" dirty="0" smtClean="0"/>
              <a:t>Охрана</a:t>
            </a:r>
            <a:br>
              <a:rPr lang="ru-RU" sz="4800" dirty="0" smtClean="0"/>
            </a:br>
            <a:r>
              <a:rPr lang="ru-RU" sz="4800" dirty="0" smtClean="0"/>
              <a:t> животных и растений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81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08912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95100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788023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04780"/>
            <a:ext cx="4336473" cy="313607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566"/>
            <a:ext cx="484320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00" y="3429000"/>
            <a:ext cx="430079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636085" cy="1258493"/>
          </a:xfrm>
        </p:spPr>
        <p:txBody>
          <a:bodyPr/>
          <a:lstStyle/>
          <a:p>
            <a:r>
              <a:rPr lang="ru-RU" dirty="0" smtClean="0"/>
              <a:t>Кандалакшский заповедник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1"/>
            <a:ext cx="4824536" cy="39571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4077072"/>
            <a:ext cx="2848163" cy="1560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59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0083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" y="2636912"/>
            <a:ext cx="4027068" cy="34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1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" y="855649"/>
            <a:ext cx="4968552" cy="4698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09" y="836712"/>
            <a:ext cx="3988232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51344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Ну, кто  из  вас  не  согласится,</a:t>
            </a:r>
            <a:endParaRPr lang="ru-RU" dirty="0"/>
          </a:p>
          <a:p>
            <a:pPr algn="ctr"/>
            <a:r>
              <a:rPr lang="ru-RU" b="1" dirty="0"/>
              <a:t>Что  без  труда   мечта  мертва;</a:t>
            </a:r>
            <a:endParaRPr lang="ru-RU" dirty="0"/>
          </a:p>
          <a:p>
            <a:pPr algn="ctr"/>
            <a:r>
              <a:rPr lang="ru-RU" b="1" dirty="0"/>
              <a:t>Что  дело  мастера боится;</a:t>
            </a:r>
            <a:endParaRPr lang="ru-RU" dirty="0"/>
          </a:p>
          <a:p>
            <a:pPr algn="ctr"/>
            <a:r>
              <a:rPr lang="ru-RU" b="1" dirty="0"/>
              <a:t>Что  жизнь  дана  нам  для  добра;</a:t>
            </a:r>
            <a:endParaRPr lang="ru-RU" dirty="0"/>
          </a:p>
          <a:p>
            <a:pPr algn="ctr"/>
            <a:r>
              <a:rPr lang="ru-RU" b="1" dirty="0"/>
              <a:t>Что  друг  не тот, кто  медом  мажет,</a:t>
            </a:r>
            <a:endParaRPr lang="ru-RU" dirty="0"/>
          </a:p>
          <a:p>
            <a:pPr algn="ctr"/>
            <a:r>
              <a:rPr lang="ru-RU" b="1" dirty="0"/>
              <a:t>А  тот,  кто правду  прямо  скажет;               </a:t>
            </a:r>
            <a:endParaRPr lang="ru-RU" dirty="0"/>
          </a:p>
          <a:p>
            <a:pPr algn="ctr"/>
            <a:r>
              <a:rPr lang="ru-RU" b="1" dirty="0"/>
              <a:t>Что  долог  день до  вечера, </a:t>
            </a:r>
            <a:endParaRPr lang="ru-RU" dirty="0"/>
          </a:p>
          <a:p>
            <a:pPr algn="ctr"/>
            <a:r>
              <a:rPr lang="ru-RU" b="1" dirty="0"/>
              <a:t>Коли  делать  нечего;</a:t>
            </a:r>
            <a:endParaRPr lang="ru-RU" dirty="0"/>
          </a:p>
          <a:p>
            <a:pPr algn="ctr"/>
            <a:r>
              <a:rPr lang="ru-RU" b="1" dirty="0"/>
              <a:t>Что  сам  себя  лишь  тот погубит,</a:t>
            </a:r>
            <a:endParaRPr lang="ru-RU" dirty="0"/>
          </a:p>
          <a:p>
            <a:pPr algn="ctr"/>
            <a:r>
              <a:rPr lang="ru-RU" b="1" dirty="0"/>
              <a:t>Кто  других  совсем  не  любит?</a:t>
            </a:r>
            <a:endParaRPr lang="ru-RU" dirty="0"/>
          </a:p>
          <a:p>
            <a:pPr algn="ctr"/>
            <a:r>
              <a:rPr lang="ru-RU" b="1" dirty="0"/>
              <a:t>Где  растяпа  да  тетеря,</a:t>
            </a:r>
            <a:endParaRPr lang="ru-RU" dirty="0"/>
          </a:p>
          <a:p>
            <a:pPr algn="ctr"/>
            <a:r>
              <a:rPr lang="ru-RU" b="1" dirty="0"/>
              <a:t>Там  не прибыль, а потеря</a:t>
            </a:r>
            <a:endParaRPr lang="ru-RU" dirty="0"/>
          </a:p>
          <a:p>
            <a:pPr algn="ctr"/>
            <a:r>
              <a:rPr lang="ru-RU" b="1" dirty="0"/>
              <a:t>И, конечно, без   труда</a:t>
            </a:r>
            <a:endParaRPr lang="ru-RU" dirty="0"/>
          </a:p>
          <a:p>
            <a:pPr algn="ctr"/>
            <a:r>
              <a:rPr lang="ru-RU" b="1" dirty="0"/>
              <a:t>Не  вытащить и  рыбку  из  пруда.</a:t>
            </a:r>
            <a:endParaRPr lang="ru-RU" dirty="0"/>
          </a:p>
          <a:p>
            <a:pPr algn="ctr"/>
            <a:r>
              <a:rPr lang="ru-RU" b="1" dirty="0"/>
              <a:t>Помни! Тот, кто  хочет  много  знать,</a:t>
            </a:r>
            <a:endParaRPr lang="ru-RU" dirty="0"/>
          </a:p>
          <a:p>
            <a:pPr algn="ctr"/>
            <a:r>
              <a:rPr lang="ru-RU" b="1" dirty="0"/>
              <a:t>Тот  не должен  долго  спать.</a:t>
            </a:r>
            <a:endParaRPr lang="ru-RU" dirty="0"/>
          </a:p>
          <a:p>
            <a:pPr algn="ctr"/>
            <a:r>
              <a:rPr lang="ru-RU" b="1" dirty="0"/>
              <a:t>Согласитесь: лень и плут </a:t>
            </a:r>
            <a:endParaRPr lang="ru-RU" dirty="0"/>
          </a:p>
          <a:p>
            <a:pPr algn="ctr"/>
            <a:r>
              <a:rPr lang="ru-RU" b="1" dirty="0"/>
              <a:t>До  добра  не  доведут.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72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19268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37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7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Тема исследования:</a:t>
            </a:r>
            <a:br>
              <a:rPr lang="ru-RU" sz="3200" dirty="0" smtClean="0"/>
            </a:br>
            <a:r>
              <a:rPr lang="ru-RU" sz="3200" dirty="0" smtClean="0"/>
              <a:t>как сохранить растения и животные от исчезновения</a:t>
            </a:r>
            <a:br>
              <a:rPr lang="ru-RU" sz="3200" dirty="0" smtClean="0"/>
            </a:br>
            <a:r>
              <a:rPr lang="ru-RU" sz="3200" dirty="0" smtClean="0"/>
              <a:t>Цель исследования: изучить меры по охране и защите растений и животных</a:t>
            </a:r>
            <a:br>
              <a:rPr lang="ru-RU" sz="3200" dirty="0" smtClean="0"/>
            </a:br>
            <a:r>
              <a:rPr lang="ru-RU" sz="3200" dirty="0" smtClean="0"/>
              <a:t>Задачи исследования: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установить какое влияние оказывает деятельность человека на природу и что мы можем сделать, чтобы сохранить природу для тех, кто будет жить после нас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210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6192688"/>
          </a:xfrm>
        </p:spPr>
        <p:txBody>
          <a:bodyPr/>
          <a:lstStyle/>
          <a:p>
            <a:pPr algn="ctr"/>
            <a:r>
              <a:rPr lang="ru-RU" sz="3600" dirty="0" smtClean="0"/>
              <a:t>Ученые мира создали Международный союз охраны природы, который стал изучать каким растениям и животным нужно помочь в первую очередь, составили списки растений и животных, </a:t>
            </a:r>
            <a:r>
              <a:rPr lang="ru-RU" sz="3600" dirty="0"/>
              <a:t>к</a:t>
            </a:r>
            <a:r>
              <a:rPr lang="ru-RU" sz="3600" dirty="0" smtClean="0"/>
              <a:t>оторые находятся под угрозой, издали в виде книги и назвали ее…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0339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3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2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4" y="692696"/>
            <a:ext cx="8407200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2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0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5454"/>
            <a:ext cx="8280920" cy="62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13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62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Охрана  животных и растений</vt:lpstr>
      <vt:lpstr>Тема исследования: как сохранить растения и животные от исчезновения Цель исследования: изучить меры по охране и защите растений и животных Задачи исследования:  установить какое влияние оказывает деятельность человека на природу и что мы можем сделать, чтобы сохранить природу для тех, кто будет жить после нас</vt:lpstr>
      <vt:lpstr>Ученые мира создали Международный союз охраны природы, который стал изучать каким растениям и животным нужно помочь в первую очередь, составили списки растений и животных, которые находятся под угрозой, издали в виде книги и назвали ее…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Кандалакшский заповедник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26</cp:revision>
  <dcterms:created xsi:type="dcterms:W3CDTF">2015-04-12T11:04:07Z</dcterms:created>
  <dcterms:modified xsi:type="dcterms:W3CDTF">2015-04-14T17:25:22Z</dcterms:modified>
</cp:coreProperties>
</file>