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«Светофор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всегда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поможет»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Шайхисламова</a:t>
            </a:r>
            <a:r>
              <a:rPr lang="ru-RU" dirty="0" smtClean="0"/>
              <a:t> Галина </a:t>
            </a:r>
            <a:r>
              <a:rPr lang="ru-RU" dirty="0" err="1" smtClean="0"/>
              <a:t>Харисовна</a:t>
            </a:r>
            <a:r>
              <a:rPr lang="ru-RU" dirty="0" smtClean="0"/>
              <a:t>, воспитатель МБДОУ № 14 г. Верхний Уфалей, Челябинская область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фото 2014 года+ схемки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9" y="908720"/>
            <a:ext cx="32604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6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3" y="3848323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76673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41357"/>
            <a:ext cx="3552056" cy="266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453" y="908720"/>
            <a:ext cx="6479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Ребята у нас с вами есть голова , </a:t>
            </a:r>
          </a:p>
          <a:p>
            <a:r>
              <a:rPr lang="ru-RU" sz="2800" b="1" dirty="0" smtClean="0"/>
              <a:t>руки, ноги, туловище, </a:t>
            </a:r>
          </a:p>
          <a:p>
            <a:r>
              <a:rPr lang="ru-RU" sz="2800" b="1" dirty="0" smtClean="0"/>
              <a:t>а из чего состоит машина?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82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441819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Песенка « Шофер»</a:t>
            </a:r>
          </a:p>
          <a:p>
            <a:endParaRPr lang="ru-RU" dirty="0" smtClean="0"/>
          </a:p>
          <a:p>
            <a:r>
              <a:rPr lang="ru-RU" dirty="0" smtClean="0"/>
              <a:t>Машина, машина идет гудит,</a:t>
            </a:r>
          </a:p>
          <a:p>
            <a:r>
              <a:rPr lang="ru-RU" dirty="0" smtClean="0"/>
              <a:t>В машине, в машине шофер сидит</a:t>
            </a:r>
          </a:p>
          <a:p>
            <a:r>
              <a:rPr lang="ru-RU" dirty="0" smtClean="0"/>
              <a:t>( вышла курочка на дорогу)</a:t>
            </a:r>
          </a:p>
          <a:p>
            <a:r>
              <a:rPr lang="ru-RU" dirty="0" smtClean="0"/>
              <a:t>Би-</a:t>
            </a:r>
            <a:r>
              <a:rPr lang="ru-RU" dirty="0" err="1" smtClean="0"/>
              <a:t>би</a:t>
            </a:r>
            <a:r>
              <a:rPr lang="ru-RU" dirty="0" smtClean="0"/>
              <a:t>-</a:t>
            </a:r>
            <a:r>
              <a:rPr lang="ru-RU" dirty="0" err="1" smtClean="0"/>
              <a:t>би</a:t>
            </a:r>
            <a:r>
              <a:rPr lang="ru-RU" dirty="0" smtClean="0"/>
              <a:t>, </a:t>
            </a:r>
            <a:r>
              <a:rPr lang="ru-RU" dirty="0" err="1" smtClean="0"/>
              <a:t>би-би-би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машине, в машине детей полно, </a:t>
            </a:r>
          </a:p>
          <a:p>
            <a:r>
              <a:rPr lang="ru-RU" dirty="0" smtClean="0"/>
              <a:t>Поехали дети глядят в окно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</a:rPr>
              <a:t>вышла лошадка на дорогу)</a:t>
            </a:r>
          </a:p>
          <a:p>
            <a:r>
              <a:rPr lang="ru-RU" dirty="0" smtClean="0"/>
              <a:t>Би-</a:t>
            </a:r>
            <a:r>
              <a:rPr lang="ru-RU" dirty="0" err="1" smtClean="0"/>
              <a:t>би</a:t>
            </a:r>
            <a:r>
              <a:rPr lang="ru-RU" dirty="0" smtClean="0"/>
              <a:t>-</a:t>
            </a:r>
            <a:r>
              <a:rPr lang="ru-RU" dirty="0" err="1" smtClean="0"/>
              <a:t>би,би-би-би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Вот поле, вот речка ,вот лес густой</a:t>
            </a:r>
          </a:p>
          <a:p>
            <a:r>
              <a:rPr lang="ru-RU" dirty="0" smtClean="0"/>
              <a:t>Приехали дети машина </a:t>
            </a:r>
            <a:r>
              <a:rPr lang="ru-RU" b="1" dirty="0" smtClean="0">
                <a:solidFill>
                  <a:srgbClr val="FF0000"/>
                </a:solidFill>
              </a:rPr>
              <a:t>Стой!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62" y="3300085"/>
            <a:ext cx="3516418" cy="25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9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2560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Ребята светофор просит вас</a:t>
            </a:r>
          </a:p>
          <a:p>
            <a:r>
              <a:rPr lang="ru-RU" sz="3200" b="1" dirty="0" smtClean="0"/>
              <a:t> поиграть с ним в игру, поиграем?</a:t>
            </a:r>
          </a:p>
          <a:p>
            <a:r>
              <a:rPr lang="ru-RU" sz="3200" b="1" dirty="0" smtClean="0"/>
              <a:t>Игра с мячиками: на </a:t>
            </a:r>
            <a:r>
              <a:rPr lang="ru-RU" sz="3200" b="1" dirty="0" err="1" smtClean="0"/>
              <a:t>Зелый</a:t>
            </a:r>
            <a:r>
              <a:rPr lang="ru-RU" sz="3200" b="1" dirty="0" smtClean="0"/>
              <a:t> мяч(Иди),</a:t>
            </a:r>
          </a:p>
          <a:p>
            <a:r>
              <a:rPr lang="ru-RU" sz="3200" b="1" dirty="0"/>
              <a:t>а</a:t>
            </a:r>
            <a:r>
              <a:rPr lang="ru-RU" sz="3200" b="1" dirty="0" smtClean="0"/>
              <a:t> на красный мяч( Стой)</a:t>
            </a:r>
            <a:endParaRPr lang="ru-RU" sz="3200" b="1" dirty="0"/>
          </a:p>
        </p:txBody>
      </p:sp>
      <p:sp>
        <p:nvSpPr>
          <p:cNvPr id="3" name="Овал 2"/>
          <p:cNvSpPr/>
          <p:nvPr/>
        </p:nvSpPr>
        <p:spPr>
          <a:xfrm>
            <a:off x="5004048" y="53012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24323" y="3641867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3" y="1916832"/>
            <a:ext cx="7848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Молодцы</a:t>
            </a: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FFC000"/>
                </a:solidFill>
              </a:rPr>
              <a:t>ребята!</a:t>
            </a:r>
          </a:p>
          <a:p>
            <a:r>
              <a:rPr lang="ru-RU" sz="6000" b="1" dirty="0" smtClean="0"/>
              <a:t>     </a:t>
            </a: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</a:rPr>
              <a:t>До свидания!</a:t>
            </a:r>
            <a:endParaRPr lang="ru-RU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1735250" cy="272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познакомить детей с правилами безопасного  поведения на дороге.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Задачи: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обогащать словарный запас 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« </a:t>
            </a:r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ешеходный переход», «игровая площадка», « тротуар»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-закрепить </a:t>
            </a:r>
            <a:r>
              <a:rPr lang="ru-RU" sz="2000" b="1" dirty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что на улицу надо выходить только со взрослыми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- воспитывать дружеские отношения между детьми во время игр, занятия.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2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6780497" cy="18722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Ребята ,а вы знаете кто следит за порядком на дороге?( Светофор)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27" y="2708920"/>
            <a:ext cx="2665927" cy="371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1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76872"/>
            <a:ext cx="4176464" cy="352956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Если свет зажегся красный 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Значит двигаться опасно!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Желтый свет предупреждение,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Жди сигнала для движения!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Свет зеленый говорит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«Проходите, путь открыт».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16217" y="47251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6217" y="232372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6217" y="354786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70557" y="2436101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31" y="3736776"/>
            <a:ext cx="10001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517548" y="4940028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4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мы с вами пришли на дорогу. По дороге проезжают машины. Можно ли играть на дороге? А выбегать?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4085" y="3212976"/>
            <a:ext cx="5956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НЕЛЬЗЯ!!!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3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" y="620688"/>
            <a:ext cx="807074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19465"/>
            <a:ext cx="24003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72" y="1916832"/>
            <a:ext cx="2283097" cy="16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1770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22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Посмотрите какие машины едут по дороге?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213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846227" cy="36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23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Ребята , а для чего нужна грузовая машина?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71" y="2276872"/>
            <a:ext cx="335422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211960" y="31866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2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0983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836712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 автобус кого перевозит?</a:t>
            </a:r>
            <a:endParaRPr lang="ru-RU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0763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углом 2"/>
          <p:cNvSpPr/>
          <p:nvPr/>
        </p:nvSpPr>
        <p:spPr>
          <a:xfrm rot="2830847">
            <a:off x="3511172" y="242088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2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56" y="2708920"/>
            <a:ext cx="3968963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3970"/>
            <a:ext cx="2151933" cy="363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7647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Ребята ,а как называют дядю, который управляет автомобилем?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1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123</TotalTime>
  <Words>262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«Светофор всегда поможет»</vt:lpstr>
      <vt:lpstr>Цель: познакомить детей с правилами безопасного  поведения на дороге.</vt:lpstr>
      <vt:lpstr>Ребята ,а вы знаете кто следит за порядком на дороге?( Светофор)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«Светофор всегда поможет»</dc:title>
  <cp:lastModifiedBy>Admin</cp:lastModifiedBy>
  <cp:revision>13</cp:revision>
  <dcterms:modified xsi:type="dcterms:W3CDTF">2017-11-12T18:53:48Z</dcterms:modified>
</cp:coreProperties>
</file>