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0" r:id="rId3"/>
    <p:sldId id="257" r:id="rId4"/>
    <p:sldId id="259" r:id="rId5"/>
    <p:sldId id="261" r:id="rId6"/>
    <p:sldId id="258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1189D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3" autoAdjust="0"/>
    <p:restoredTop sz="94693" autoAdjust="0"/>
  </p:normalViewPr>
  <p:slideViewPr>
    <p:cSldViewPr>
      <p:cViewPr varScale="1">
        <p:scale>
          <a:sx n="110" d="100"/>
          <a:sy n="110" d="100"/>
        </p:scale>
        <p:origin x="-17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366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15B0E-4C81-4B4B-ABC0-CBF60CE23F96}" type="datetimeFigureOut">
              <a:rPr lang="ru-RU" smtClean="0"/>
              <a:pPr/>
              <a:t>24.07.2017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723E8-190F-4F85-BC43-5B156A913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58F97-A3BE-4798-B188-909BFCB3AD6E}" type="datetimeFigureOut">
              <a:rPr lang="ru-RU" smtClean="0"/>
              <a:pPr/>
              <a:t>24.07.2017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49C97-119F-43C8-A2F6-D4C53E9901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49C97-119F-43C8-A2F6-D4C53E9901F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49C97-119F-43C8-A2F6-D4C53E9901F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49C97-119F-43C8-A2F6-D4C53E9901F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49C97-119F-43C8-A2F6-D4C53E9901F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73EE92E-B735-41AF-B2FD-E84B5C07F94A}" type="datetimeFigureOut">
              <a:rPr lang="ru-RU" smtClean="0"/>
              <a:pPr/>
              <a:t>24.07.2017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B29ED58-202E-42FE-948A-3DF02259C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3EE92E-B735-41AF-B2FD-E84B5C07F94A}" type="datetimeFigureOut">
              <a:rPr lang="ru-RU" smtClean="0"/>
              <a:pPr/>
              <a:t>24.07.2017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29ED58-202E-42FE-948A-3DF02259C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3EE92E-B735-41AF-B2FD-E84B5C07F94A}" type="datetimeFigureOut">
              <a:rPr lang="ru-RU" smtClean="0"/>
              <a:pPr/>
              <a:t>24.07.2017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29ED58-202E-42FE-948A-3DF02259C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3EE92E-B735-41AF-B2FD-E84B5C07F94A}" type="datetimeFigureOut">
              <a:rPr lang="ru-RU" smtClean="0"/>
              <a:pPr/>
              <a:t>24.07.2017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29ED58-202E-42FE-948A-3DF02259C1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3EE92E-B735-41AF-B2FD-E84B5C07F94A}" type="datetimeFigureOut">
              <a:rPr lang="ru-RU" smtClean="0"/>
              <a:pPr/>
              <a:t>24.07.2017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29ED58-202E-42FE-948A-3DF02259C1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3EE92E-B735-41AF-B2FD-E84B5C07F94A}" type="datetimeFigureOut">
              <a:rPr lang="ru-RU" smtClean="0"/>
              <a:pPr/>
              <a:t>24.07.2017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29ED58-202E-42FE-948A-3DF02259C1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3EE92E-B735-41AF-B2FD-E84B5C07F94A}" type="datetimeFigureOut">
              <a:rPr lang="ru-RU" smtClean="0"/>
              <a:pPr/>
              <a:t>24.07.2017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29ED58-202E-42FE-948A-3DF02259C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3EE92E-B735-41AF-B2FD-E84B5C07F94A}" type="datetimeFigureOut">
              <a:rPr lang="ru-RU" smtClean="0"/>
              <a:pPr/>
              <a:t>24.07.2017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29ED58-202E-42FE-948A-3DF02259C1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3EE92E-B735-41AF-B2FD-E84B5C07F94A}" type="datetimeFigureOut">
              <a:rPr lang="ru-RU" smtClean="0"/>
              <a:pPr/>
              <a:t>24.07.2017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29ED58-202E-42FE-948A-3DF02259C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73EE92E-B735-41AF-B2FD-E84B5C07F94A}" type="datetimeFigureOut">
              <a:rPr lang="ru-RU" smtClean="0"/>
              <a:pPr/>
              <a:t>24.07.2017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29ED58-202E-42FE-948A-3DF02259C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73EE92E-B735-41AF-B2FD-E84B5C07F94A}" type="datetimeFigureOut">
              <a:rPr lang="ru-RU" smtClean="0"/>
              <a:pPr/>
              <a:t>24.07.2017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B29ED58-202E-42FE-948A-3DF02259C1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73EE92E-B735-41AF-B2FD-E84B5C07F94A}" type="datetimeFigureOut">
              <a:rPr lang="ru-RU" smtClean="0"/>
              <a:pPr/>
              <a:t>24.07.2017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B29ED58-202E-42FE-948A-3DF02259C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74;&#1089;&#1077;%20&#1079;&#1074;&#1091;&#1082;&#1080;\&#1092;&#1086;&#1085;&#1086;&#1074;&#1072;&#1103;%20&#1084;&#1091;&#1079;&#1099;&#1082;&#1072;\&#1074;&#1077;&#1089;&#1077;&#1083;&#1072;&#1103;%20&#1080;&#1079;%20&#1077;&#1088;&#1083;&#1072;&#1096;&#1072;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42;&#1045;&#1057;&#1045;&#1051;&#1040;&#1071;.mp3" TargetMode="External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jpeg"/><Relationship Id="rId2" Type="http://schemas.openxmlformats.org/officeDocument/2006/relationships/audio" Target="file:///C:\Users\User\Desktop\&#1074;&#1089;&#1077;%20&#1079;&#1074;&#1091;&#1082;&#1080;\&#1092;&#1086;&#1085;&#1086;&#1074;&#1072;&#1103;%20&#1084;&#1091;&#1079;&#1099;&#1082;&#1072;\&#1074;&#1077;&#1089;&#1077;&#1083;&#1072;&#1103;%20&#1080;&#1079;%20&#1077;&#1088;&#1083;&#1072;&#1096;&#1072;.mp3" TargetMode="External"/><Relationship Id="rId1" Type="http://schemas.openxmlformats.org/officeDocument/2006/relationships/audio" Target="file:///C:\Users\User\Desktop\&#1042;&#1045;&#1057;&#1045;&#1051;&#1040;&#1071;.mp3" TargetMode="External"/><Relationship Id="rId6" Type="http://schemas.openxmlformats.org/officeDocument/2006/relationships/slide" Target="slide6.xml"/><Relationship Id="rId5" Type="http://schemas.openxmlformats.org/officeDocument/2006/relationships/audio" Target="../media/audio1.wav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12.jpeg"/><Relationship Id="rId10" Type="http://schemas.openxmlformats.org/officeDocument/2006/relationships/image" Target="../media/image15.jpeg"/><Relationship Id="rId4" Type="http://schemas.openxmlformats.org/officeDocument/2006/relationships/image" Target="../media/image11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0.jpeg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12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muzyka_dlya_video_-_fonovaya_(iPleer.fm).mp3" TargetMode="External"/><Relationship Id="rId6" Type="http://schemas.openxmlformats.org/officeDocument/2006/relationships/image" Target="../media/image22.jpeg"/><Relationship Id="rId11" Type="http://schemas.openxmlformats.org/officeDocument/2006/relationships/image" Target="../media/image26.jpeg"/><Relationship Id="rId5" Type="http://schemas.openxmlformats.org/officeDocument/2006/relationships/image" Target="../media/image21.jpeg"/><Relationship Id="rId10" Type="http://schemas.openxmlformats.org/officeDocument/2006/relationships/audio" Target="../media/audio2.wav"/><Relationship Id="rId4" Type="http://schemas.openxmlformats.org/officeDocument/2006/relationships/image" Target="../media/image20.gif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4.jpeg"/><Relationship Id="rId4" Type="http://schemas.openxmlformats.org/officeDocument/2006/relationships/audio" Target="../media/audio2.wav"/><Relationship Id="rId9" Type="http://schemas.openxmlformats.org/officeDocument/2006/relationships/image" Target="../media/image2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audio" Target="../media/audio1.wav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веселая из ерлаш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764704"/>
            <a:ext cx="82809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3600" b="1" cap="all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3600" b="1" cap="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«Истории в картинках»</a:t>
            </a:r>
            <a:endParaRPr lang="ru-RU" sz="3600" b="1" cap="all" spc="0" dirty="0" smtClean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Рисунок 6" descr="10522506-kid-cartoon-with-personal-computer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160" y="2636912"/>
            <a:ext cx="1816691" cy="2450848"/>
          </a:xfrm>
          <a:prstGeom prst="rect">
            <a:avLst/>
          </a:prstGeom>
        </p:spPr>
      </p:pic>
      <p:pic>
        <p:nvPicPr>
          <p:cNvPr id="9" name="Рисунок 8" descr="i_0.tmp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114882">
            <a:off x="611560" y="3068960"/>
            <a:ext cx="3456384" cy="34802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36096" y="5688449"/>
            <a:ext cx="37079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Выполнил: Гуляева Я.А.</a:t>
            </a:r>
          </a:p>
          <a:p>
            <a:r>
              <a:rPr lang="ru-RU" sz="1400" dirty="0" smtClean="0"/>
              <a:t>Учитель-логопед МБДОУ </a:t>
            </a:r>
          </a:p>
          <a:p>
            <a:r>
              <a:rPr lang="ru-RU" sz="1400" dirty="0" smtClean="0"/>
              <a:t>«Детский сад «Тополек» с.Чапаево»</a:t>
            </a:r>
          </a:p>
          <a:p>
            <a:r>
              <a:rPr lang="ru-RU" sz="1400" dirty="0" smtClean="0"/>
              <a:t>МБОУ «СОШ с.Чапаево»</a:t>
            </a:r>
          </a:p>
          <a:p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692696"/>
            <a:ext cx="2337399" cy="92333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/>
            <a:bevelB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ИГРЫ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7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Крест 24"/>
          <p:cNvSpPr/>
          <p:nvPr/>
        </p:nvSpPr>
        <p:spPr>
          <a:xfrm rot="2902521">
            <a:off x="5074427" y="1916665"/>
            <a:ext cx="346745" cy="344046"/>
          </a:xfrm>
          <a:prstGeom prst="plus">
            <a:avLst>
              <a:gd name="adj" fmla="val 3934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Крест 25"/>
          <p:cNvSpPr/>
          <p:nvPr/>
        </p:nvSpPr>
        <p:spPr>
          <a:xfrm rot="2902521">
            <a:off x="6226555" y="3284817"/>
            <a:ext cx="346745" cy="344046"/>
          </a:xfrm>
          <a:prstGeom prst="plus">
            <a:avLst>
              <a:gd name="adj" fmla="val 3934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Крест 23"/>
          <p:cNvSpPr/>
          <p:nvPr/>
        </p:nvSpPr>
        <p:spPr>
          <a:xfrm rot="2902521">
            <a:off x="5650491" y="4652969"/>
            <a:ext cx="346745" cy="344046"/>
          </a:xfrm>
          <a:prstGeom prst="plus">
            <a:avLst>
              <a:gd name="adj" fmla="val 3934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Крест 26"/>
          <p:cNvSpPr/>
          <p:nvPr/>
        </p:nvSpPr>
        <p:spPr>
          <a:xfrm rot="2902521">
            <a:off x="3058204" y="6021121"/>
            <a:ext cx="346745" cy="344046"/>
          </a:xfrm>
          <a:prstGeom prst="plus">
            <a:avLst>
              <a:gd name="adj" fmla="val 3934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galochk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6021288"/>
            <a:ext cx="314325" cy="390525"/>
          </a:xfrm>
          <a:prstGeom prst="rect">
            <a:avLst/>
          </a:prstGeom>
        </p:spPr>
      </p:pic>
      <p:pic>
        <p:nvPicPr>
          <p:cNvPr id="21" name="Рисунок 20" descr="galochk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5936" y="4653136"/>
            <a:ext cx="314325" cy="390525"/>
          </a:xfrm>
          <a:prstGeom prst="rect">
            <a:avLst/>
          </a:prstGeom>
        </p:spPr>
      </p:pic>
      <p:pic>
        <p:nvPicPr>
          <p:cNvPr id="23" name="Рисунок 22" descr="galochk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9992" y="3284984"/>
            <a:ext cx="314325" cy="390525"/>
          </a:xfrm>
          <a:prstGeom prst="rect">
            <a:avLst/>
          </a:prstGeom>
        </p:spPr>
      </p:pic>
      <p:pic>
        <p:nvPicPr>
          <p:cNvPr id="19" name="Рисунок 18" descr="galochk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6256" y="1844824"/>
            <a:ext cx="314325" cy="390525"/>
          </a:xfrm>
          <a:prstGeom prst="rect">
            <a:avLst/>
          </a:prstGeom>
        </p:spPr>
      </p:pic>
      <p:sp>
        <p:nvSpPr>
          <p:cNvPr id="2" name="Управляющая кнопка: настраиваемая 1">
            <a:hlinkClick r:id="" action="ppaction://hlinkshowjump?jump=nextslide" highlightClick="1"/>
          </p:cNvPr>
          <p:cNvSpPr/>
          <p:nvPr/>
        </p:nvSpPr>
        <p:spPr>
          <a:xfrm>
            <a:off x="7236296" y="5661248"/>
            <a:ext cx="1656184" cy="720080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Закончить игру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60648"/>
            <a:ext cx="65069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«Неудачная прогулка»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683568" y="1052736"/>
            <a:ext cx="3312368" cy="1224136"/>
          </a:xfrm>
          <a:prstGeom prst="wedgeRectCallout">
            <a:avLst>
              <a:gd name="adj1" fmla="val -45148"/>
              <a:gd name="adj2" fmla="val 138454"/>
            </a:avLst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</a:rPr>
              <a:t>Послушай предложения, если оно верное и подходит к рассказу «Неудачная прогулка» жми зеленую кнопку, если не подходит жми красную.</a:t>
            </a:r>
            <a:endParaRPr lang="ru-RU" sz="1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39952" y="1124744"/>
            <a:ext cx="4896544" cy="576064"/>
          </a:xfrm>
          <a:prstGeom prst="roundRect">
            <a:avLst/>
          </a:prstGeom>
          <a:solidFill>
            <a:srgbClr val="1189DB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1. Однажды Стас и собака отправились на рыбалку.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79912" y="2564904"/>
            <a:ext cx="4752528" cy="576064"/>
          </a:xfrm>
          <a:prstGeom prst="roundRect">
            <a:avLst/>
          </a:prstGeom>
          <a:solidFill>
            <a:srgbClr val="1189DB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2. Собака Сойка увидела яркий цветок и хотела понюхать его.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03848" y="3861048"/>
            <a:ext cx="4752528" cy="576064"/>
          </a:xfrm>
          <a:prstGeom prst="roundRect">
            <a:avLst/>
          </a:prstGeom>
          <a:solidFill>
            <a:srgbClr val="1189DB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3. Сойку укусила пчела.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23728" y="5229200"/>
            <a:ext cx="4752528" cy="576064"/>
          </a:xfrm>
          <a:prstGeom prst="roundRect">
            <a:avLst/>
          </a:prstGeom>
          <a:solidFill>
            <a:srgbClr val="1189DB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4. Стас ничем не смог помочь собаке.</a:t>
            </a:r>
          </a:p>
        </p:txBody>
      </p:sp>
      <p:sp>
        <p:nvSpPr>
          <p:cNvPr id="9" name="1 зел"/>
          <p:cNvSpPr/>
          <p:nvPr/>
        </p:nvSpPr>
        <p:spPr>
          <a:xfrm>
            <a:off x="4860032" y="1844824"/>
            <a:ext cx="792088" cy="576064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  крас">
            <a:hlinkClick r:id="" action="ppaction://noaction">
              <a:snd r:embed="rId3" name="cashreg.wav"/>
            </a:hlinkClick>
          </p:cNvPr>
          <p:cNvSpPr/>
          <p:nvPr/>
        </p:nvSpPr>
        <p:spPr>
          <a:xfrm>
            <a:off x="6660232" y="1844824"/>
            <a:ext cx="792088" cy="576064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2 зел">
            <a:hlinkClick r:id="" action="ppaction://noaction">
              <a:snd r:embed="rId3" name="cashreg.wav"/>
            </a:hlinkClick>
          </p:cNvPr>
          <p:cNvSpPr/>
          <p:nvPr/>
        </p:nvSpPr>
        <p:spPr>
          <a:xfrm>
            <a:off x="4283968" y="3212976"/>
            <a:ext cx="792088" cy="576064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3 зелен">
            <a:hlinkClick r:id="" action="ppaction://noaction">
              <a:snd r:embed="rId3" name="cashreg.wav"/>
            </a:hlinkClick>
          </p:cNvPr>
          <p:cNvSpPr/>
          <p:nvPr/>
        </p:nvSpPr>
        <p:spPr>
          <a:xfrm>
            <a:off x="3707904" y="4581128"/>
            <a:ext cx="792088" cy="576064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 зелен"/>
          <p:cNvSpPr/>
          <p:nvPr/>
        </p:nvSpPr>
        <p:spPr>
          <a:xfrm>
            <a:off x="2843808" y="5949280"/>
            <a:ext cx="792088" cy="576064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2 красн"/>
          <p:cNvSpPr/>
          <p:nvPr/>
        </p:nvSpPr>
        <p:spPr>
          <a:xfrm>
            <a:off x="6012160" y="3212976"/>
            <a:ext cx="792088" cy="576064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3 красн"/>
          <p:cNvSpPr/>
          <p:nvPr/>
        </p:nvSpPr>
        <p:spPr>
          <a:xfrm>
            <a:off x="5436096" y="4581128"/>
            <a:ext cx="792088" cy="576064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4 красн">
            <a:hlinkClick r:id="" action="ppaction://noaction">
              <a:snd r:embed="rId3" name="cashreg.wav"/>
            </a:hlinkClick>
          </p:cNvPr>
          <p:cNvSpPr/>
          <p:nvPr/>
        </p:nvSpPr>
        <p:spPr>
          <a:xfrm>
            <a:off x="4788024" y="6021288"/>
            <a:ext cx="792088" cy="576064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780928"/>
            <a:ext cx="192405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ВЕСЕЛ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" name="Рисунок 1" descr="0028-028-Molodts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" name="Рисунок 2" descr="wpc83igvxf7qalzbnx1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816" y="-315416"/>
            <a:ext cx="4764087" cy="52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2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ВЕСЕЛ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211960" y="3645024"/>
            <a:ext cx="304800" cy="304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31840" y="404664"/>
            <a:ext cx="2334293" cy="92333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/>
          </a:sp3d>
        </p:spPr>
        <p:txBody>
          <a:bodyPr wrap="non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МЕНЮ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Управляющая кнопка: настраиваемая 3">
            <a:hlinkClick r:id="" action="ppaction://hlinkshowjump?jump=nextslide" highlightClick="1">
              <a:snd r:embed="rId5" name="laser.wav"/>
            </a:hlinkClick>
          </p:cNvPr>
          <p:cNvSpPr/>
          <p:nvPr/>
        </p:nvSpPr>
        <p:spPr>
          <a:xfrm>
            <a:off x="323528" y="1628800"/>
            <a:ext cx="3600400" cy="1512168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Игра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«Воздушный шарик»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5" name="Управляющая кнопка: настраиваемая 4">
            <a:hlinkClick r:id="rId6" action="ppaction://hlinksldjump" highlightClick="1">
              <a:snd r:embed="rId5" name="laser.wav"/>
            </a:hlinkClick>
          </p:cNvPr>
          <p:cNvSpPr/>
          <p:nvPr/>
        </p:nvSpPr>
        <p:spPr>
          <a:xfrm>
            <a:off x="4932040" y="1628800"/>
            <a:ext cx="3456384" cy="1512168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Игра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«Неудачная прогулка»</a:t>
            </a:r>
          </a:p>
        </p:txBody>
      </p:sp>
      <p:sp>
        <p:nvSpPr>
          <p:cNvPr id="7" name="Управляющая кнопка: настраиваемая 6">
            <a:hlinkClick r:id="" action="ppaction://hlinkshowjump?jump=endshow" highlightClick="1">
              <a:snd r:embed="rId5" name="laser.wav"/>
            </a:hlinkClick>
          </p:cNvPr>
          <p:cNvSpPr/>
          <p:nvPr/>
        </p:nvSpPr>
        <p:spPr>
          <a:xfrm>
            <a:off x="251520" y="4869160"/>
            <a:ext cx="2232248" cy="576064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8" name="Управляющая кнопка: настраиваемая 7">
            <a:hlinkClick r:id="" action="ppaction://hlinkshowjump?jump=nextslide" highlightClick="1">
              <a:snd r:embed="rId5" name="laser.wav"/>
            </a:hlinkClick>
          </p:cNvPr>
          <p:cNvSpPr/>
          <p:nvPr/>
        </p:nvSpPr>
        <p:spPr>
          <a:xfrm>
            <a:off x="6516216" y="5589240"/>
            <a:ext cx="2232248" cy="648072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pic>
        <p:nvPicPr>
          <p:cNvPr id="10" name="Рисунок 9" descr="СОБАКА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1000" contrast="-20000"/>
          </a:blip>
          <a:srcRect l="17289" r="16887"/>
          <a:stretch>
            <a:fillRect/>
          </a:stretch>
        </p:blipFill>
        <p:spPr>
          <a:xfrm>
            <a:off x="6300192" y="2924944"/>
            <a:ext cx="2092002" cy="2664296"/>
          </a:xfrm>
          <a:prstGeom prst="rect">
            <a:avLst/>
          </a:prstGeom>
        </p:spPr>
      </p:pic>
      <p:pic>
        <p:nvPicPr>
          <p:cNvPr id="11" name="Рисунок 10" descr="0_6bc46_7f6779ff_ori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0"/>
            <a:ext cx="1651557" cy="2028694"/>
          </a:xfrm>
          <a:prstGeom prst="rect">
            <a:avLst/>
          </a:prstGeom>
        </p:spPr>
      </p:pic>
      <p:pic>
        <p:nvPicPr>
          <p:cNvPr id="12" name="Рисунок 11" descr="0_6bc46_7f6779ff_ori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6296" y="0"/>
            <a:ext cx="1651557" cy="2028694"/>
          </a:xfrm>
          <a:prstGeom prst="rect">
            <a:avLst/>
          </a:prstGeom>
        </p:spPr>
      </p:pic>
      <p:pic>
        <p:nvPicPr>
          <p:cNvPr id="14" name="Рисунок 13" descr="203mous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55776" y="3284984"/>
            <a:ext cx="2592288" cy="2291962"/>
          </a:xfrm>
          <a:prstGeom prst="rect">
            <a:avLst/>
          </a:prstGeom>
        </p:spPr>
      </p:pic>
      <p:pic>
        <p:nvPicPr>
          <p:cNvPr id="15" name="веселая из ерлаш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24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324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773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8418" y="116632"/>
            <a:ext cx="7285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«Воздушный шарик»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>
            <a:hlinkClick r:id="" action="ppaction://noaction">
              <a:snd r:embed="rId3" name="cashreg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645024"/>
            <a:ext cx="1757526" cy="234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645024"/>
            <a:ext cx="1656184" cy="231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3645024"/>
            <a:ext cx="1728192" cy="2340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3645024"/>
            <a:ext cx="167093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Управляющая кнопка: настраиваемая 10">
            <a:hlinkClick r:id="" action="ppaction://hlinkshowjump?jump=nextslide" highlightClick="1">
              <a:snd r:embed="rId8" name="laser.wav"/>
            </a:hlinkClick>
          </p:cNvPr>
          <p:cNvSpPr/>
          <p:nvPr/>
        </p:nvSpPr>
        <p:spPr>
          <a:xfrm>
            <a:off x="6948264" y="6165304"/>
            <a:ext cx="1728192" cy="432048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95736" y="980728"/>
            <a:ext cx="6048672" cy="2376264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Перед тобой картинки ,на которых изображено приключении мышонка Митьки, но картинки перепутались. Внимательно посмотри и подумай, что было сначала, что потом и чем же все закончилось?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Выбери картинку которая должна быть первой. 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8" name="Рисунок 17" descr="gallery_pavelmoscow_DSC00959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816" y="1628800"/>
            <a:ext cx="2096244" cy="2661897"/>
          </a:xfrm>
          <a:prstGeom prst="rect">
            <a:avLst/>
          </a:prstGeom>
        </p:spPr>
      </p:pic>
      <p:pic>
        <p:nvPicPr>
          <p:cNvPr id="12" name="Рисунок 11" descr="i (1)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124744"/>
            <a:ext cx="1616696" cy="208823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8414" y="116632"/>
            <a:ext cx="7285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Воздушный шарик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284984"/>
            <a:ext cx="1757526" cy="234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212976"/>
            <a:ext cx="1656184" cy="231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284984"/>
            <a:ext cx="1728192" cy="2340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>
            <a:hlinkClick r:id="" action="ppaction://noaction">
              <a:snd r:embed="rId6" name="cashreg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3212976"/>
            <a:ext cx="167093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Управляющая кнопка: настраиваемая 10">
            <a:hlinkClick r:id="" action="ppaction://hlinkshowjump?jump=nextslide" highlightClick="1">
              <a:snd r:embed="rId8" name="laser.wav"/>
            </a:hlinkClick>
          </p:cNvPr>
          <p:cNvSpPr/>
          <p:nvPr/>
        </p:nvSpPr>
        <p:spPr>
          <a:xfrm>
            <a:off x="6948264" y="6165304"/>
            <a:ext cx="1728192" cy="432048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771800" y="1124744"/>
            <a:ext cx="5184576" cy="1008112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Выбери картинку которая должна быть последней?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" name="Рисунок 17" descr="gallery_pavelmoscow_DSC00959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1412776"/>
            <a:ext cx="2096244" cy="2661897"/>
          </a:xfrm>
          <a:prstGeom prst="rect">
            <a:avLst/>
          </a:prstGeom>
        </p:spPr>
      </p:pic>
      <p:pic>
        <p:nvPicPr>
          <p:cNvPr id="12" name="Рисунок 11" descr="i (1)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908720"/>
            <a:ext cx="1616696" cy="208823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8414" y="116632"/>
            <a:ext cx="7285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Воздушный шарик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1757526" cy="234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573016"/>
            <a:ext cx="1656184" cy="231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573016"/>
            <a:ext cx="1728192" cy="2340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3573016"/>
            <a:ext cx="167093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Управляющая кнопка: настраиваемая 10">
            <a:hlinkClick r:id="" action="ppaction://hlinkshowjump?jump=nextslide" highlightClick="1">
              <a:snd r:embed="rId7" name="laser.wav"/>
            </a:hlinkClick>
          </p:cNvPr>
          <p:cNvSpPr/>
          <p:nvPr/>
        </p:nvSpPr>
        <p:spPr>
          <a:xfrm>
            <a:off x="6948264" y="6165304"/>
            <a:ext cx="1728192" cy="432048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23728" y="980728"/>
            <a:ext cx="5184576" cy="576064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Придумай интересный рассказ по картинкам:</a:t>
            </a:r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2051720" y="4293096"/>
            <a:ext cx="504056" cy="216024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4139952" y="4293096"/>
            <a:ext cx="504056" cy="216024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с вырезом 12"/>
          <p:cNvSpPr/>
          <p:nvPr/>
        </p:nvSpPr>
        <p:spPr>
          <a:xfrm>
            <a:off x="6444208" y="4293096"/>
            <a:ext cx="504056" cy="216024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251520" y="1628800"/>
            <a:ext cx="3528392" cy="1944216"/>
          </a:xfrm>
          <a:prstGeom prst="flowChartAlternateProces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u="sng" dirty="0" smtClean="0">
              <a:solidFill>
                <a:srgbClr val="0070C0"/>
              </a:solidFill>
            </a:endParaRPr>
          </a:p>
          <a:p>
            <a:pPr algn="ctr"/>
            <a:r>
              <a:rPr lang="ru-RU" sz="1400" u="sng" dirty="0" smtClean="0">
                <a:solidFill>
                  <a:srgbClr val="0070C0"/>
                </a:solidFill>
              </a:rPr>
              <a:t>Опорные вопросы:</a:t>
            </a:r>
            <a:endParaRPr lang="ru-RU" sz="1400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12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Как ты думаешь кто потерял воздушный шарик?</a:t>
            </a:r>
            <a:b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Кто нашёл шарик на поле?</a:t>
            </a:r>
            <a:b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Придумай какой был мышонок и как его звали?</a:t>
            </a:r>
            <a:b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Чем мышонок занимался на поле?</a:t>
            </a:r>
            <a:b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Что мышонок стал делать с шариком?</a:t>
            </a:r>
            <a:b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Чем закончилась игра с шариком?</a:t>
            </a:r>
            <a:r>
              <a:rPr lang="ru-RU" sz="1200" i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1200" i="1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sz="12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Скругленный прямоугольник 15">
            <a:hlinkClick r:id="" action="ppaction://noaction">
              <a:snd r:embed="rId7" name="laser.wav"/>
            </a:hlinkClick>
          </p:cNvPr>
          <p:cNvSpPr/>
          <p:nvPr/>
        </p:nvSpPr>
        <p:spPr>
          <a:xfrm>
            <a:off x="4427984" y="2060848"/>
            <a:ext cx="1944216" cy="6480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подсказки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980728"/>
            <a:ext cx="20574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16632"/>
            <a:ext cx="7941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«Неудачная прогулка»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3635896" y="1196752"/>
            <a:ext cx="5508104" cy="4536504"/>
          </a:xfrm>
          <a:prstGeom prst="verticalScroll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solidFill>
                  <a:schemeClr val="tx1"/>
                </a:solidFill>
              </a:rPr>
              <a:t>Стас и собака Сойка гуляли по аллее парка. Сойка увидела яркий цветок и побежала его нюхать. Собака носом коснулась цветка и он закачался. Из цветка вылетела маленькая пчёлка. Она собирала сладкий нектар. Пчелка разозлилась и укусила собаку за нос. У собаки распух нос, из глаз потекли слезы. Сойка опустила хвост. Стас забеспокоился. Он достал из сумки пластырь и заклеил им собаке нос. Боль успокоилась. Собака лизнула Стаса в щёку и завиляла хвостом. Друзья поспешили домой.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9" name="Блок-схема: альтернативный процесс 8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395536" y="1340768"/>
            <a:ext cx="1728192" cy="6480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Читать рассказ</a:t>
            </a:r>
            <a:endParaRPr lang="ru-RU" sz="1400" dirty="0"/>
          </a:p>
        </p:txBody>
      </p:sp>
      <p:sp>
        <p:nvSpPr>
          <p:cNvPr id="10" name="Управляющая кнопка: настраиваемая 9">
            <a:hlinkClick r:id="" action="ppaction://hlinkshowjump?jump=nextslide" highlightClick="1">
              <a:snd r:embed="rId3" name="laser.wav"/>
            </a:hlinkClick>
          </p:cNvPr>
          <p:cNvSpPr/>
          <p:nvPr/>
        </p:nvSpPr>
        <p:spPr>
          <a:xfrm>
            <a:off x="7020272" y="6165304"/>
            <a:ext cx="1728192" cy="432048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11" name="Скругленный прямоугольник 10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395536" y="2492896"/>
            <a:ext cx="172819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Ответь на вопросы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3573016"/>
            <a:ext cx="3456384" cy="720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Как звали мальчика и собаку?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Где они гуляли?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4437112"/>
            <a:ext cx="3456384" cy="576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Что увидела собака и куда побежала?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7504" y="5229200"/>
            <a:ext cx="3456384" cy="648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Что случилось с собакой? Как Стас помог Сойке?</a:t>
            </a:r>
          </a:p>
        </p:txBody>
      </p:sp>
      <p:pic>
        <p:nvPicPr>
          <p:cNvPr id="15" name="Рисунок 14" descr="i (5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3768" y="1052736"/>
            <a:ext cx="1549524" cy="236855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uzyka_dlya_video_-_fonovaya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860032" y="4941168"/>
            <a:ext cx="304800" cy="304800"/>
          </a:xfrm>
          <a:prstGeom prst="rect">
            <a:avLst/>
          </a:prstGeom>
        </p:spPr>
      </p:pic>
      <p:pic>
        <p:nvPicPr>
          <p:cNvPr id="11" name="Рисунок 10" descr="см-ладоши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2492896"/>
            <a:ext cx="1451992" cy="14519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116632"/>
            <a:ext cx="7941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«Неудачная прогулка»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2420888"/>
            <a:ext cx="2232248" cy="16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4293096"/>
            <a:ext cx="2160240" cy="154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4365104"/>
            <a:ext cx="2448272" cy="181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4365104"/>
            <a:ext cx="235366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2420888"/>
            <a:ext cx="2262626" cy="15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лишняя">
            <a:hlinkClick r:id="" action="ppaction://noaction">
              <a:snd r:embed="rId10" name="cashreg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2420888"/>
            <a:ext cx="226388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с одним скругленным углом 8"/>
          <p:cNvSpPr/>
          <p:nvPr/>
        </p:nvSpPr>
        <p:spPr>
          <a:xfrm>
            <a:off x="1187624" y="1124744"/>
            <a:ext cx="6696744" cy="1080120"/>
          </a:xfrm>
          <a:prstGeom prst="round1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Перед тобой картинки на которых изображена «Неудачная прогулка» мальчика Стаса и его собаки Сойки. Внимательно посмотри и отметь лишнюю картинку?</a:t>
            </a:r>
            <a:endParaRPr lang="ru-RU" sz="14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Управляющая кнопка: настраиваемая 12">
            <a:hlinkClick r:id="" action="ppaction://hlinkshowjump?jump=nextslide" highlightClick="1">
              <a:snd r:embed="rId12" name="laser.wav"/>
            </a:hlinkClick>
          </p:cNvPr>
          <p:cNvSpPr/>
          <p:nvPr/>
        </p:nvSpPr>
        <p:spPr>
          <a:xfrm>
            <a:off x="7236296" y="6237312"/>
            <a:ext cx="1656184" cy="504056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 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13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audio>
              <p:cMediaNode vol="2000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Улыбающееся лицо 14"/>
          <p:cNvSpPr/>
          <p:nvPr/>
        </p:nvSpPr>
        <p:spPr>
          <a:xfrm>
            <a:off x="3779912" y="4365104"/>
            <a:ext cx="1296144" cy="1224136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лыбающееся лицо 13"/>
          <p:cNvSpPr/>
          <p:nvPr/>
        </p:nvSpPr>
        <p:spPr>
          <a:xfrm>
            <a:off x="5940152" y="2492896"/>
            <a:ext cx="1296144" cy="1224136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лыбающееся лицо 12"/>
          <p:cNvSpPr/>
          <p:nvPr/>
        </p:nvSpPr>
        <p:spPr>
          <a:xfrm>
            <a:off x="3419872" y="2420888"/>
            <a:ext cx="1296144" cy="1224136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332656"/>
            <a:ext cx="66967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«Неудачная прогулка»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971600" y="2276872"/>
            <a:ext cx="1296144" cy="1224136"/>
          </a:xfrm>
          <a:prstGeom prst="smileyFac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971600" y="4509120"/>
            <a:ext cx="1296144" cy="1224136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2204864"/>
            <a:ext cx="236547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пчел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43562" y="2132856"/>
            <a:ext cx="239679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домой">
            <a:hlinkClick r:id="" action="ppaction://noaction">
              <a:snd r:embed="rId4" name="cashreg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2204864"/>
            <a:ext cx="235366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жалеет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1" y="4149080"/>
            <a:ext cx="241168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конец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4149080"/>
            <a:ext cx="253138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1907704" y="1124744"/>
            <a:ext cx="4824536" cy="792088"/>
          </a:xfrm>
          <a:prstGeom prst="round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Посмотри, в правильном ли порядке расположены картинки? Найди ошибку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Управляющая кнопка: настраиваемая 11">
            <a:hlinkClick r:id="" action="ppaction://hlinkshowjump?jump=nextslide" highlightClick="1">
              <a:snd r:embed="rId8" name="laser.wav"/>
            </a:hlinkClick>
          </p:cNvPr>
          <p:cNvSpPr/>
          <p:nvPr/>
        </p:nvSpPr>
        <p:spPr>
          <a:xfrm>
            <a:off x="7236296" y="6237312"/>
            <a:ext cx="1656184" cy="504056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 </a:t>
            </a:r>
            <a:endParaRPr lang="ru-RU" dirty="0"/>
          </a:p>
        </p:txBody>
      </p:sp>
      <p:pic>
        <p:nvPicPr>
          <p:cNvPr id="17" name="Рисунок 16" descr="вопрос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44208" y="4437112"/>
            <a:ext cx="1538017" cy="100811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84 0.09438 C 0.09532 0.096 0.09757 0.09924 0.10122 0.10063 C 0.10469 0.10479 0.10782 0.10826 0.11198 0.11034 C 0.11719 0.11682 0.12379 0.11775 0.13004 0.12052 C 0.13264 0.12168 0.13768 0.12353 0.13768 0.12376 C 0.14931 0.11613 0.16094 0.11705 0.17327 0.11543 C 0.19358 0.11011 0.21302 0.11289 0.23368 0.11381 C 0.23959 0.11636 0.24497 0.11728 0.25105 0.11867 C 0.25504 0.12052 0.25921 0.12214 0.26337 0.12353 C 0.27796 0.13255 0.29462 0.13348 0.30955 0.13833 C 0.3198 0.14134 0.329 0.14874 0.33924 0.15152 C 0.3448 0.15545 0.35174 0.1617 0.35764 0.16285 C 0.36164 0.16378 0.36598 0.16378 0.37014 0.16447 C 0.37292 0.1647 0.3757 0.1654 0.37865 0.16609 C 0.4033 0.17187 0.42743 0.17766 0.45157 0.18737 C 0.45625 0.19269 0.4625 0.1957 0.46789 0.19894 C 0.47431 0.20634 0.48334 0.20981 0.49098 0.21189 C 0.49914 0.21883 0.50973 0.22161 0.51875 0.22508 C 0.5323 0.23017 0.54514 0.23965 0.55903 0.24289 C 0.5599 0.24358 0.56077 0.24451 0.56198 0.24474 C 0.56441 0.24567 0.56702 0.24497 0.56962 0.24636 C 0.57414 0.24844 0.57917 0.25538 0.58403 0.25769 C 0.5882 0.26255 0.59167 0.2651 0.59653 0.26741 C 0.59931 0.27088 0.60296 0.27504 0.60608 0.27759 C 0.60799 0.27874 0.61181 0.2806 0.61181 0.28083 C 0.61598 0.28545 0.625 0.28615 0.62726 0.29378 " pathEditMode="relative" rAng="0" ptsTypes="ffffffffffffffff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16632"/>
            <a:ext cx="7941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«Неудачная прогулка»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пчел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2276872"/>
            <a:ext cx="2232248" cy="16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2348880"/>
            <a:ext cx="2160240" cy="154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4365104"/>
            <a:ext cx="2448272" cy="181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4365104"/>
            <a:ext cx="245173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2348880"/>
            <a:ext cx="2262626" cy="15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с одним скругленным углом 8"/>
          <p:cNvSpPr/>
          <p:nvPr/>
        </p:nvSpPr>
        <p:spPr>
          <a:xfrm>
            <a:off x="1187624" y="1124744"/>
            <a:ext cx="6696744" cy="1080120"/>
          </a:xfrm>
          <a:prstGeom prst="round1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Перед тобой картинки на которых изображена «Неудачная прогулка» мальчика Стаса и его собаки Сойки. Внимательно посмотри на картинки?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Какой картинки не стало?</a:t>
            </a:r>
            <a:endParaRPr lang="ru-RU" sz="14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Управляющая кнопка: настраиваемая 12">
            <a:hlinkClick r:id="" action="ppaction://hlinkshowjump?jump=nextslide" highlightClick="1">
              <a:snd r:embed="rId7" name="laser.wav"/>
            </a:hlinkClick>
          </p:cNvPr>
          <p:cNvSpPr/>
          <p:nvPr/>
        </p:nvSpPr>
        <p:spPr>
          <a:xfrm>
            <a:off x="7236296" y="6237312"/>
            <a:ext cx="1656184" cy="504056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 </a:t>
            </a:r>
            <a:endParaRPr lang="ru-RU" dirty="0"/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2915816" y="2924944"/>
            <a:ext cx="360040" cy="216024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с вырезом 13"/>
          <p:cNvSpPr/>
          <p:nvPr/>
        </p:nvSpPr>
        <p:spPr>
          <a:xfrm>
            <a:off x="5508104" y="2996952"/>
            <a:ext cx="360040" cy="216024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с вырезом 14"/>
          <p:cNvSpPr/>
          <p:nvPr/>
        </p:nvSpPr>
        <p:spPr>
          <a:xfrm>
            <a:off x="7956376" y="2996952"/>
            <a:ext cx="360040" cy="216024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с вырезом 15"/>
          <p:cNvSpPr/>
          <p:nvPr/>
        </p:nvSpPr>
        <p:spPr>
          <a:xfrm>
            <a:off x="683568" y="5013176"/>
            <a:ext cx="360040" cy="216024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с вырезом 16"/>
          <p:cNvSpPr/>
          <p:nvPr/>
        </p:nvSpPr>
        <p:spPr>
          <a:xfrm>
            <a:off x="3635896" y="4941168"/>
            <a:ext cx="360040" cy="216024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арт">
            <a:hlinkClick r:id="" action="ppaction://noaction">
              <a:snd r:embed="rId7" name="laser.wav"/>
            </a:hlinkClick>
          </p:cNvPr>
          <p:cNvSpPr/>
          <p:nvPr/>
        </p:nvSpPr>
        <p:spPr>
          <a:xfrm>
            <a:off x="7308304" y="4509120"/>
            <a:ext cx="1584176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старт</a:t>
            </a:r>
            <a:endParaRPr lang="ru-RU" dirty="0"/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539552" y="2276872"/>
            <a:ext cx="7848872" cy="388843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440</TotalTime>
  <Words>394</Words>
  <Application>Microsoft Office PowerPoint</Application>
  <PresentationFormat>Экран (4:3)</PresentationFormat>
  <Paragraphs>61</Paragraphs>
  <Slides>11</Slides>
  <Notes>4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47</cp:revision>
  <dcterms:created xsi:type="dcterms:W3CDTF">2017-07-18T12:45:16Z</dcterms:created>
  <dcterms:modified xsi:type="dcterms:W3CDTF">2017-07-24T08:43:56Z</dcterms:modified>
</cp:coreProperties>
</file>