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67" r:id="rId9"/>
    <p:sldId id="266" r:id="rId10"/>
    <p:sldId id="265" r:id="rId11"/>
    <p:sldId id="264" r:id="rId12"/>
    <p:sldId id="268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9912" y="2060848"/>
            <a:ext cx="4968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/>
                <a:ea typeface="Times New Roman"/>
              </a:rPr>
              <a:t>«</a:t>
            </a:r>
            <a:r>
              <a:rPr lang="ru-RU" sz="3200" b="1" dirty="0">
                <a:solidFill>
                  <a:schemeClr val="bg1"/>
                </a:solidFill>
                <a:latin typeface="Times New Roman"/>
                <a:ea typeface="Times New Roman"/>
              </a:rPr>
              <a:t>Федеральный государственный образовательный стандарт дошкольного образования</a:t>
            </a:r>
            <a:r>
              <a:rPr lang="ru-RU" sz="3200" dirty="0">
                <a:solidFill>
                  <a:schemeClr val="bg1"/>
                </a:solidFill>
                <a:latin typeface="Times New Roman"/>
                <a:ea typeface="Times New Roman"/>
              </a:rPr>
              <a:t>»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02956" y="4797151"/>
            <a:ext cx="4176464" cy="1140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" algn="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Century Schoolbook"/>
                <a:ea typeface="Calibri"/>
                <a:cs typeface="Times New Roman"/>
              </a:rPr>
              <a:t>Составитель: 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90170" algn="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err="1">
                <a:solidFill>
                  <a:srgbClr val="0070C0"/>
                </a:solidFill>
                <a:latin typeface="Century Schoolbook"/>
                <a:ea typeface="Calibri"/>
                <a:cs typeface="Times New Roman"/>
              </a:rPr>
              <a:t>Лиханова</a:t>
            </a:r>
            <a:r>
              <a:rPr lang="ru-RU" sz="1200" b="1" dirty="0">
                <a:solidFill>
                  <a:srgbClr val="0070C0"/>
                </a:solidFill>
                <a:latin typeface="Century Schoolbook"/>
                <a:ea typeface="Calibri"/>
                <a:cs typeface="Times New Roman"/>
              </a:rPr>
              <a:t> Наталья Ивановна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90170" algn="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Century Schoolbook"/>
                <a:ea typeface="Calibri"/>
                <a:cs typeface="Times New Roman"/>
              </a:rPr>
              <a:t>Воспитатель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90170" algn="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Century Schoolbook"/>
                <a:ea typeface="Calibri"/>
                <a:cs typeface="Times New Roman"/>
              </a:rPr>
              <a:t>Высшая 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90170" algn="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Century Schoolbook"/>
                <a:ea typeface="Calibri"/>
                <a:cs typeface="Times New Roman"/>
              </a:rPr>
              <a:t>квалификационная категория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188640"/>
            <a:ext cx="41764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Муниципальное автономное дошкольное образовательное учреждение</a:t>
            </a:r>
            <a:endParaRPr lang="ru-RU" sz="1400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457200" algn="ctr"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«Детский сад комбинированного вида № 29 «Карамелька»</a:t>
            </a:r>
            <a:endParaRPr lang="ru-RU" sz="1400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457200" algn="ctr">
              <a:spcAft>
                <a:spcPts val="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(МАДОУ ДСКВ № 29 «Карамелька»)</a:t>
            </a:r>
            <a:endParaRPr lang="ru-RU" sz="14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171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75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Участие родителей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1484784"/>
            <a:ext cx="7272808" cy="482453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Родители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должны участвовать в реализации программы, в создании условий для полноценного и своевременного развития ребёнка в дошкольном возрасте.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Родители должны быть активными участниками образовательного процесса, участниками всех проектов, а не просто сторонними наблюдателями.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4859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Организация обязана по отношению к родителям: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1484784"/>
            <a:ext cx="7272808" cy="482453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информировать родителей (законных представителей) и общественность относительно целей дошкольного образования, об Образовательной Программе детского сада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обеспечить открытость дошкольного образования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участия родителей в образовательной деятельности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поддерживать родителей в воспитании детей, охране и укреплении их здоровья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обеспечить вовлечение семей непосредственно в образовательную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202409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289451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нестандартный стандарт!</a:t>
            </a:r>
          </a:p>
          <a:p>
            <a:pPr lvl="0" algn="ctr" fontAlgn="base">
              <a:spcAft>
                <a:spcPct val="0"/>
              </a:spcAft>
              <a:buNone/>
            </a:pP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Aft>
                <a:spcPct val="0"/>
              </a:spcAft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возможность полноценного проживания ребёнком его детства!</a:t>
            </a:r>
          </a:p>
          <a:p>
            <a:pPr lvl="0" algn="ctr" fontAlgn="base">
              <a:spcAft>
                <a:spcPct val="0"/>
              </a:spcAft>
              <a:buNone/>
            </a:pP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Aft>
                <a:spcPct val="0"/>
              </a:spcAft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ФГОС -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возможность для ребёнка заниматься тем, чем он хочет!</a:t>
            </a:r>
          </a:p>
          <a:p>
            <a:pPr lvl="0" algn="ctr" fontAlgn="base">
              <a:spcAft>
                <a:spcPct val="0"/>
              </a:spcAft>
              <a:buNone/>
            </a:pP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Aft>
                <a:spcPct val="0"/>
              </a:spcAft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ФГОС -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будет учить ребёнка читать и писать, он научит его учиться!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7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eaLnBrk="0" fontAlgn="base" hangingPunct="0">
              <a:spcAft>
                <a:spcPct val="0"/>
              </a:spcAft>
              <a:buNone/>
            </a:pPr>
            <a:r>
              <a:rPr lang="ru-RU" sz="9600" b="1" i="1" dirty="0">
                <a:solidFill>
                  <a:srgbClr val="FFFF00"/>
                </a:solidFill>
              </a:rPr>
              <a:t>Спасибо за </a:t>
            </a:r>
            <a:r>
              <a:rPr lang="ru-RU" sz="9600" b="1" i="1" dirty="0" smtClean="0">
                <a:solidFill>
                  <a:srgbClr val="FFFF00"/>
                </a:solidFill>
              </a:rPr>
              <a:t>внимание!!!</a:t>
            </a:r>
            <a:endParaRPr lang="ru-RU" sz="9600" b="1" i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09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ФЗ от 29.12.2012г. №273- ФЗ «Об образовании в Российской Федерации»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1484784"/>
            <a:ext cx="7272808" cy="482453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Дошкольное образование – уровень общего образования;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Отделяет дошкольное образование от услуги по присмотру и уходу.</a:t>
            </a:r>
          </a:p>
        </p:txBody>
      </p:sp>
    </p:spTree>
    <p:extLst>
      <p:ext uri="{BB962C8B-B14F-4D97-AF65-F5344CB8AC3E}">
        <p14:creationId xmlns:p14="http://schemas.microsoft.com/office/powerpoint/2010/main" val="64695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31640" y="2564904"/>
            <a:ext cx="7488832" cy="374441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совокупность государственных гарантий и требований к программам, условиям и результатам получения бесплатного доступного качественного образования.</a:t>
            </a:r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692696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России от 17.10.2013г. №1155 «Об утверждении Федерального государственного образовательного стандарта дошкольного образования» -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Цели ФГОС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ДО: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1484784"/>
            <a:ext cx="7272808" cy="482453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сохранение единства образовательного пространства.</a:t>
            </a:r>
          </a:p>
        </p:txBody>
      </p:sp>
    </p:spTree>
    <p:extLst>
      <p:ext uri="{BB962C8B-B14F-4D97-AF65-F5344CB8AC3E}">
        <p14:creationId xmlns:p14="http://schemas.microsoft.com/office/powerpoint/2010/main" val="230675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ФГОС решает следующие задачи дошкольного образования: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4" y="1340768"/>
            <a:ext cx="7355935" cy="4968552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ребёнка в период дошкольного детства независимо от места жительства, пола, нации, языка, социального статуса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развитие способностей и творческого потенциала каждого ребёнка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общей культуры личности детей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повышения компетентности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372212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 педагогами стоит задача создания для ребёнка дошкольного возраста многокомпонентной образовательной среды, включающей в себя следующие аспекты: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2204864"/>
            <a:ext cx="7272808" cy="410445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развивающая образовательная среда;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характер взаимодействия со взрослыми;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характер взаимодействия с другими детьми;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система отношений ребёнка к миру, другим людям, себе самому.</a:t>
            </a:r>
          </a:p>
        </p:txBody>
      </p:sp>
    </p:spTree>
    <p:extLst>
      <p:ext uri="{BB962C8B-B14F-4D97-AF65-F5344CB8AC3E}">
        <p14:creationId xmlns:p14="http://schemas.microsoft.com/office/powerpoint/2010/main" val="176588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36545" y="404664"/>
            <a:ext cx="73559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соответствии с ФГОС разрабатывается и утверждается Образовательная Программа, которая должна обеспечивать развитие личности, мотивации и способностей детей в различных видах деятельности и охватывать следующие образовательные области: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3212976"/>
            <a:ext cx="7272808" cy="3096344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3595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404664"/>
            <a:ext cx="7632848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направлено на усвоение норм и ценностей, принятых в обществе, развитие общения и взаимодействия ребёнка со взрослыми и сверстниками, развитие социального и эмоционального интеллекта и т.д..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Познавательное </a:t>
            </a:r>
            <a:r>
              <a:rPr lang="ru-RU" sz="20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предполагает развитие интересов детей, любознательности и познавательной мотивации, формирование познавательных действий, становление сознания и т.д..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Речевое </a:t>
            </a:r>
            <a:r>
              <a:rPr lang="ru-RU" sz="20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владение речью как средством общения и культуры, обогащение активного словаря, развитие речевого творчества и т.д..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предполагает развитие предпосылок ценностно-смыслового восприятия и понимания произведений искусства, мира природы, реализацию самостоятельной творческой деятельности детей и т.д..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Физическое </a:t>
            </a:r>
            <a:r>
              <a:rPr lang="ru-RU" sz="20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включает приобретение опыта  в двигательной деятельности детей, формирование начальных представлений о некоторых видах спорта, овладение подвижными играми с правилами.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12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Каков должен быть выпускник ДОУ?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980728"/>
            <a:ext cx="7272808" cy="5328592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любящий свой народ, свой край и свою Родину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уважающий и принимающий ценности семьи и общества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любознательный, активно и заинтересованно познающий мир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владеющий основами умения учиться, способный к организации собственной деятельности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доброжелательный, умеющий слушать и слышать собеседника, высказывать своё мнение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выполняющий правила здорового и безопасного для себя и для окружающих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4550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669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Hon</cp:lastModifiedBy>
  <cp:revision>9</cp:revision>
  <dcterms:created xsi:type="dcterms:W3CDTF">2012-08-03T12:49:07Z</dcterms:created>
  <dcterms:modified xsi:type="dcterms:W3CDTF">2017-11-10T18:47:02Z</dcterms:modified>
</cp:coreProperties>
</file>