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4" r:id="rId5"/>
    <p:sldId id="263" r:id="rId6"/>
    <p:sldId id="265" r:id="rId7"/>
    <p:sldId id="266" r:id="rId8"/>
    <p:sldId id="269" r:id="rId9"/>
    <p:sldId id="268" r:id="rId10"/>
    <p:sldId id="271" r:id="rId11"/>
    <p:sldId id="267" r:id="rId12"/>
    <p:sldId id="272" r:id="rId13"/>
    <p:sldId id="270" r:id="rId14"/>
    <p:sldId id="259" r:id="rId15"/>
  </p:sldIdLst>
  <p:sldSz cx="9144000" cy="6858000" type="screen4x3"/>
  <p:notesSz cx="6858000" cy="9144000"/>
  <p:embeddedFontLst>
    <p:embeddedFont>
      <p:font typeface="Open Sans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EF5C1-A6DF-4041-A447-AAF333B882AE}" type="datetimeFigureOut">
              <a:rPr lang="ru-RU" smtClean="0"/>
              <a:t>13.11.2017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06B4B-7BFB-468A-9725-E325530B8A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791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06B4B-7BFB-468A-9725-E325530B8A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CBDA-D077-40CC-AED1-6F57ED79963E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7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C6EC6-D273-4CA3-ABE8-4601DEFFB44A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3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0658-2B4B-412F-A61D-9EA72998EBB7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1EFE-86A0-40E0-B82F-0807AE5629F1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95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518C4-A6A5-4368-B5A3-9DF4B99FCF33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0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F24B-1A74-40AF-9E73-C0942EC5567F}" type="datetime1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3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C3C9-2805-4791-B363-B3C8F7ED5DB2}" type="datetime1">
              <a:rPr lang="ru-RU" smtClean="0"/>
              <a:t>13.11.2017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61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F8E-4467-4913-8803-AFA2857C37B1}" type="datetime1">
              <a:rPr lang="ru-RU" smtClean="0"/>
              <a:t>13.11.2017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796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6CA5-5C44-41F0-A18A-CCA96C2E56C5}" type="datetime1">
              <a:rPr lang="ru-RU" smtClean="0"/>
              <a:t>13.11.2017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24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67D9-C325-4AA4-BEB6-E6039BE7BA10}" type="datetime1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11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98A65-6002-41E3-AAA3-B7D3D3232128}" type="datetime1">
              <a:rPr lang="ru-RU" smtClean="0"/>
              <a:t>13.11.2017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1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4432-B3C0-41AB-A778-C7D7AA9C840A}" type="datetime1">
              <a:rPr lang="ru-RU" smtClean="0"/>
              <a:t>13.11.2017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8078B-FF36-412D-A9D6-127E56CE7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13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hyperlink" Target="https://www.youtube.com/watch?v=W0Niv8L9XuE&amp;t=29s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v=tYvmb1kSXV0&amp;t=12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v=fD94tuKhWx0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hyperlink" Target="https://www.youtube.com/watch?v=iBT7yH_UQQY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7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01" y="-60270"/>
            <a:ext cx="7776593" cy="6918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002" y="1425661"/>
            <a:ext cx="5667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Насекомые</a:t>
            </a:r>
            <a:endParaRPr lang="en-US" sz="8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  <a:p>
            <a:pPr algn="r"/>
            <a:endParaRPr lang="ru-RU" sz="8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1785" y="2713654"/>
            <a:ext cx="59780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Мультимедийная презентация для педагогов)</a:t>
            </a:r>
            <a:endParaRPr lang="en-US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endParaRPr lang="en-US" sz="20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Выполнили</a:t>
            </a: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ru-RU" sz="1600" i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ru-RU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Багнюк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Светлана Сергеевна</a:t>
            </a:r>
          </a:p>
          <a:p>
            <a:pPr algn="r"/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воспитател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ь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высшей квалификационной категории</a:t>
            </a:r>
            <a:endParaRPr lang="ru-RU" sz="16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477" y="197474"/>
            <a:ext cx="6279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 29 «Карамелька»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(МАДОУ ДСКВ № 29 «Карамелька»)</a:t>
            </a:r>
          </a:p>
        </p:txBody>
      </p:sp>
      <p:pic>
        <p:nvPicPr>
          <p:cNvPr id="1028" name="Picture 4" descr="http://img1.picmix.com/output/stamp/thumb/5/8/4/6/26485_4fe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88" y="5505125"/>
            <a:ext cx="835171" cy="12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justclickit.ru/flash/anim/anim%20(3658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5858873"/>
            <a:ext cx="1044709" cy="8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artinki-vernisazh.ru/_ph/30/1/916341325.jp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52" y="4775757"/>
            <a:ext cx="1312354" cy="17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99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2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25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/>
              </a:rPr>
              <a:t>6. На третьем слайде, в правой части, разместить третью картинку.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10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03" y="965198"/>
            <a:ext cx="7088115" cy="556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754310"/>
            <a:ext cx="12430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9611"/>
            <a:ext cx="17922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7. Перейти на первый слайд и настроить гиперссылки, используя уменьшенные картинки: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- кликнуть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правой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кнопкой мыши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первую уменьшенную картину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и в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контекстном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меню выбрать команду 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Гиперссылка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&gt;;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11</a:t>
            </a:fld>
            <a:endParaRPr lang="ru-RU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9" y="1279191"/>
            <a:ext cx="8583100" cy="482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93" y="796532"/>
            <a:ext cx="12430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2349"/>
            <a:ext cx="17922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- в открывшемся диалоговом окне 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Вставка гиперссылки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 выбрать в столбце 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Связать с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 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Местом в документе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&gt;, выбрать в столбце&lt;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Выберите место в документе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  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1.  </a:t>
            </a:r>
            <a:r>
              <a:rPr lang="ru-RU" b="1" dirty="0" err="1">
                <a:solidFill>
                  <a:srgbClr val="333333"/>
                </a:solidFill>
                <a:latin typeface="times new roman"/>
              </a:rPr>
              <a:t>Cлайд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&gt;. В окне 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Просмотр слайда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 отобразиться первый слайд. Для завершения операции кликнуть кнопку &lt;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OK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&gt;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12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0" y="1478342"/>
            <a:ext cx="8386805" cy="428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968" y="813033"/>
            <a:ext cx="12430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76" y="5156812"/>
            <a:ext cx="17922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1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13</a:t>
            </a:fld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54" y="5672711"/>
            <a:ext cx="1787717" cy="12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1280" y="201117"/>
            <a:ext cx="795276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333333"/>
                </a:solidFill>
                <a:latin typeface="times new roman"/>
              </a:rPr>
              <a:t>На первом слайде мы настроили гиперссылки для перехода на 1-3 слайды, используя уменьшенные картинки. Далее эти картинки-гиперссылки нужно скопировать на 2-й и 3-й слайды.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8. Перейти на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первый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 слайд и выделить группу картинок, расположенных в левой части слайда. Что бы выделить сразу все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три уменьшенные картинки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, следует: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- навести указатель мыши на первую уменьшенную картинку и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кликнуть левую кнопку мыши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;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- на клавиатуре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нажать и удерживать клавишу &lt;</a:t>
            </a:r>
            <a:r>
              <a:rPr lang="ru-RU" sz="1600" b="1" dirty="0" err="1">
                <a:solidFill>
                  <a:srgbClr val="333333"/>
                </a:solidFill>
                <a:latin typeface="times new roman"/>
              </a:rPr>
              <a:t>Ctrl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&gt;;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- навести 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указатель мыши на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вторую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 уменьшенную картинку (рядом с курсором мыши должен отображаться знак +) и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кликнуть левую кнопку мыши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;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-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навести 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указатель мыши на третью уменьшенную картинку (рядом с курсором мыши должен отображаться знак +) и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кликнуть левую кнопку мыши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;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- отпустить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клавишу &lt;</a:t>
            </a:r>
            <a:r>
              <a:rPr lang="ru-RU" sz="1600" b="1" dirty="0" err="1">
                <a:solidFill>
                  <a:srgbClr val="333333"/>
                </a:solidFill>
                <a:latin typeface="times new roman"/>
              </a:rPr>
              <a:t>Ctrl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&gt;;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- скопировать выделенные уменьшенные картинки в буфер обмена (подвести указатель мыши к пиктограмме &lt;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Копировать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&gt; на вкладке &lt;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Главная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&gt; и кликнуть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левую кнопку мыши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;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9. Перейти на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второй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 слайд и &lt;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Вставить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&gt; из буфера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уменьшенные картинки-гиперссылки. Для этого подвести указатель мыши к пиктограмме &lt;Вставить&gt; на вкладке &lt;Главная&gt; и кликнуть левую кнопку мыши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;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10. Перейти на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третий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 слайд и кликнуть пиктограмму &lt;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Вставить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&gt; на вкладке &lt;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Главная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&gt;; </a:t>
            </a:r>
            <a:br>
              <a:rPr lang="ru-RU" sz="1600" dirty="0">
                <a:solidFill>
                  <a:srgbClr val="333333"/>
                </a:solidFill>
                <a:latin typeface="times new roman"/>
              </a:rPr>
            </a:b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10. Гиперссылки работают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только в режиме &lt;Демонстрация&gt;. 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Следует перейти на вкладку &lt;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Показ слайдов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&gt; и кликнуть пиктограмму &lt;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С начала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&gt;.</a:t>
            </a:r>
            <a:endParaRPr lang="ru-RU" sz="1600" dirty="0">
              <a:solidFill>
                <a:srgbClr val="333333"/>
              </a:solidFill>
              <a:latin typeface="Helvetica Neue"/>
            </a:endParaRPr>
          </a:p>
          <a:p>
            <a:r>
              <a:rPr lang="ru-RU" sz="1600" dirty="0">
                <a:solidFill>
                  <a:srgbClr val="333333"/>
                </a:solidFill>
                <a:latin typeface="times new roman"/>
              </a:rPr>
              <a:t>11. В режиме просмотра переход между слайдами осуществляется с использованием уменьшенных </a:t>
            </a:r>
            <a:r>
              <a:rPr lang="ru-RU" sz="1600" b="1" dirty="0">
                <a:solidFill>
                  <a:srgbClr val="333333"/>
                </a:solidFill>
                <a:latin typeface="times new roman"/>
              </a:rPr>
              <a:t>картинок-гиперссылок</a:t>
            </a:r>
            <a:r>
              <a:rPr lang="ru-RU" sz="1600" dirty="0">
                <a:solidFill>
                  <a:srgbClr val="333333"/>
                </a:solidFill>
                <a:latin typeface="times new roman"/>
              </a:rPr>
              <a:t>.</a:t>
            </a:r>
            <a:endParaRPr lang="ru-RU" sz="16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20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227" y="258896"/>
            <a:ext cx="8953499" cy="6633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6209" y="2772750"/>
            <a:ext cx="805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00B050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СПАСИБО ЗА ВНИМАНИЕ!!!</a:t>
            </a:r>
            <a:endParaRPr lang="ru-RU" sz="4400" b="1" i="1" dirty="0">
              <a:solidFill>
                <a:srgbClr val="00B050"/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0597" y="3723075"/>
            <a:ext cx="3530601" cy="31349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03" y="4680622"/>
            <a:ext cx="3005356" cy="25188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462" y="4549224"/>
            <a:ext cx="4429388" cy="278165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31" y="258896"/>
            <a:ext cx="1081568" cy="84905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8078B-FF36-412D-A9D6-127E56CE786F}" type="slidenum">
              <a:rPr lang="ru-RU" smtClean="0"/>
              <a:t>14</a:t>
            </a:fld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34395" y="-255870"/>
            <a:ext cx="353060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://www.playcast.ru/uploads/2016/02/27/1753875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97" y="335003"/>
            <a:ext cx="2654228" cy="13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57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119359"/>
            <a:ext cx="9144000" cy="34876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722"/>
            <a:ext cx="9144000" cy="27671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0" y="0"/>
            <a:ext cx="2641600" cy="1592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3932" y="281220"/>
            <a:ext cx="63737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cs typeface="Times New Roman" pitchFamily="18" charset="0"/>
              </a:rPr>
              <a:t>Использование мультимедийной презентации при обучении детей;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444444"/>
                </a:soli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Знакомство педагогов с разработкой мультимедийной презентацией.</a:t>
            </a:r>
          </a:p>
          <a:p>
            <a:pPr marL="342900" indent="-342900">
              <a:buFontTx/>
              <a:buChar char="-"/>
            </a:pP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32" y="1487709"/>
            <a:ext cx="78166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и систематизировать представления детей о мире насекомых через использование мультимедийной презентации;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Обучить педагогов приёмам создания мультимедийной презентации;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интерес педагогов к использованию инновационных технологий в своей педагогической деятельности.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https://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www.youtube.com/watch?v=W0Niv8L9XuE&amp;t=29s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502400" y="6407373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2</a:t>
            </a:fld>
            <a:endParaRPr lang="ru-RU" dirty="0"/>
          </a:p>
        </p:txBody>
      </p:sp>
      <p:pic>
        <p:nvPicPr>
          <p:cNvPr id="2050" name="Picture 2" descr="http://www.gifki.org/data/media/323/nasekomoe-animatsionnaya-kartinka-0018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12" y="3300803"/>
            <a:ext cx="1277262" cy="100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ustclickit.ru/flash/butterfly/butterfly%20(247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900">
            <a:off x="-92280" y="4405368"/>
            <a:ext cx="1225275" cy="68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artinki-vernisazh.ru/_ph/71/2/423009134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73" y="4888378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arbusak.ru/pictures2/201108/030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72" y="4483565"/>
            <a:ext cx="22193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5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3931" y="281220"/>
            <a:ext cx="7417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Бабочка</a:t>
            </a:r>
            <a:r>
              <a:rPr lang="ru-RU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://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www.youtube.com/watch?v=tYvmb1kSXV0&amp;t=12s</a:t>
            </a:r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3</a:t>
            </a:fld>
            <a:endParaRPr lang="ru-RU" dirty="0"/>
          </a:p>
        </p:txBody>
      </p:sp>
      <p:pic>
        <p:nvPicPr>
          <p:cNvPr id="3074" name="Picture 2" descr="http://old.prodalit.ru/images/745000/74116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4" y="927551"/>
            <a:ext cx="1527833" cy="14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intonic.ru/uploads/images/2016/03/14/img_56e660c55696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" y="2466363"/>
            <a:ext cx="1308877" cy="17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alljozz.com/images/cartoon-grasshopper-clip-art-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0" y="4387442"/>
            <a:ext cx="1658462" cy="16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54" y="5672711"/>
            <a:ext cx="1787717" cy="12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old.prodalit.ru/images/745000/7411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08" y="1107953"/>
            <a:ext cx="5605846" cy="543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8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7981" y="235053"/>
            <a:ext cx="81659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Муравей</a:t>
            </a:r>
            <a:r>
              <a:rPr lang="ru-RU" sz="3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www.youtube.com/watch?v=fD94tuKhWx0</a:t>
            </a:r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i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4</a:t>
            </a:fld>
            <a:endParaRPr lang="ru-RU" dirty="0"/>
          </a:p>
        </p:txBody>
      </p:sp>
      <p:pic>
        <p:nvPicPr>
          <p:cNvPr id="3074" name="Picture 2" descr="http://old.prodalit.ru/images/745000/74116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4" y="927551"/>
            <a:ext cx="1527833" cy="14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intonic.ru/uploads/images/2016/03/14/img_56e660c55696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" y="2451103"/>
            <a:ext cx="1308877" cy="17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alljozz.com/images/cartoon-grasshopper-clip-art-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0" y="4387442"/>
            <a:ext cx="1658462" cy="16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54" y="5672711"/>
            <a:ext cx="1787717" cy="12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710" y="989901"/>
            <a:ext cx="4241093" cy="5658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86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0533" y="281220"/>
            <a:ext cx="7417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Кузнечик  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://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www.youtube.com/watch?v=iBT7yH_U</a:t>
            </a:r>
            <a:r>
              <a:rPr lang="en-US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QQY</a:t>
            </a:r>
            <a:endParaRPr lang="ru-RU" sz="2800" i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2800" i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5</a:t>
            </a:fld>
            <a:endParaRPr lang="ru-RU" dirty="0"/>
          </a:p>
        </p:txBody>
      </p:sp>
      <p:pic>
        <p:nvPicPr>
          <p:cNvPr id="3074" name="Picture 2" descr="http://old.prodalit.ru/images/745000/74116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4" y="927551"/>
            <a:ext cx="1527833" cy="14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rintonic.ru/uploads/images/2016/03/14/img_56e660c55696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9" y="2466363"/>
            <a:ext cx="1308877" cy="174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alljozz.com/images/cartoon-grasshopper-clip-art-8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0" y="4387442"/>
            <a:ext cx="1658462" cy="16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54" y="5672711"/>
            <a:ext cx="1787717" cy="12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72" y="927550"/>
            <a:ext cx="6036925" cy="59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3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0533" y="281220"/>
            <a:ext cx="7417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Helvetica Neue"/>
              </a:rPr>
              <a:t>Создание интерактивного меню</a:t>
            </a:r>
          </a:p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Для создания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интерактивного меню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следует создать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гиперссылки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и разместить их на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каждом из слайдов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презентации в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одном и том же месте каждого слайда.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Мы разберем пример в котором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гиперссылками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будут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уменьшенные картинки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, размещенные в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левой части каждого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слайда.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Например: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1. создать </a:t>
            </a:r>
            <a:r>
              <a:rPr lang="ru-RU" b="1" dirty="0">
                <a:solidFill>
                  <a:srgbClr val="333333"/>
                </a:solidFill>
                <a:latin typeface="times new roman"/>
              </a:rPr>
              <a:t>три</a:t>
            </a:r>
            <a:r>
              <a:rPr lang="ru-RU" dirty="0">
                <a:solidFill>
                  <a:srgbClr val="333333"/>
                </a:solidFill>
                <a:latin typeface="times new roman"/>
              </a:rPr>
              <a:t> слайда, используя макет "пустой слайд".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598" y="-57822"/>
            <a:ext cx="1244599" cy="1165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6</a:t>
            </a:fld>
            <a:endParaRPr lang="ru-RU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54" y="5672711"/>
            <a:ext cx="1787717" cy="121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21" y="2600060"/>
            <a:ext cx="7147641" cy="402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2. Разделить визуально первый слайд на 2 части: левая часть составляет - 1/3 слайда, правая - 2/3 слайда.</a:t>
            </a:r>
            <a:endParaRPr lang="ru-RU" dirty="0">
              <a:solidFill>
                <a:srgbClr val="33333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times new roman"/>
              </a:rPr>
              <a:t>3. На первом слайде, в левой части, разместить три картинки, уменьшив их размер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93566" y="6283700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07" y="1510018"/>
            <a:ext cx="8516690" cy="47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45150"/>
            <a:ext cx="17922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4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/>
              </a:rPr>
              <a:t>4. На первом слайде, в правой части, разместить первую картинку, увеличив ее размер.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8</a:t>
            </a:fld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17" y="948119"/>
            <a:ext cx="7277881" cy="5716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57" y="761389"/>
            <a:ext cx="124301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547"/>
            <a:ext cx="17922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81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1117"/>
            <a:ext cx="9144000" cy="9068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times new roman"/>
              </a:rPr>
              <a:t>5.На втором слайде, в правой части, разместить вторую картинку, так же увеличив ее размер.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92898" y="6254751"/>
            <a:ext cx="2057400" cy="365125"/>
          </a:xfrm>
        </p:spPr>
        <p:txBody>
          <a:bodyPr/>
          <a:lstStyle/>
          <a:p>
            <a:fld id="{2FF8078B-FF36-412D-A9D6-127E56CE786F}" type="slidenum">
              <a:rPr lang="ru-RU" smtClean="0"/>
              <a:t>9</a:t>
            </a:fld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09" y="906616"/>
            <a:ext cx="7200200" cy="565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95" y="5765116"/>
            <a:ext cx="17922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00" y="927690"/>
            <a:ext cx="124301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1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283</Words>
  <Application>Microsoft Office PowerPoint</Application>
  <PresentationFormat>Экран (4:3)</PresentationFormat>
  <Paragraphs>66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Open Sans</vt:lpstr>
      <vt:lpstr>Helvetica Neue</vt:lpstr>
      <vt:lpstr>Calibri</vt:lpstr>
      <vt:lpstr>Times New Roman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УчебныеПрезентации.РФ</dc:creator>
  <cp:lastModifiedBy>Hon</cp:lastModifiedBy>
  <cp:revision>19</cp:revision>
  <dcterms:created xsi:type="dcterms:W3CDTF">2014-03-14T10:37:25Z</dcterms:created>
  <dcterms:modified xsi:type="dcterms:W3CDTF">2017-11-13T11:08:33Z</dcterms:modified>
</cp:coreProperties>
</file>