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71612"/>
            <a:ext cx="692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животные людям помогают.</a:t>
            </a:r>
            <a:endParaRPr lang="ru-RU" sz="8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5"/>
            <a:ext cx="8215370" cy="515780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857892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Слон перевозящий грузы.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k_info_big_28967_1431574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64309"/>
            <a:ext cx="6286544" cy="5107803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592933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Верблюд.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4bfa1057cc5530db198d6322874b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620000" cy="546895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14364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Погонщик едет на верблюде.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c390d22b9131fa21dabb70eb6bc9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7715304" cy="5020781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00076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Верблюд в пустыне около воды.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u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00042"/>
            <a:ext cx="7315200" cy="535785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215082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Верблюд перевозит грузы.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b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104634" cy="564357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6143644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Собака.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838868_s1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7" y="285728"/>
            <a:ext cx="8221060" cy="535785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592933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Собака охраняет дом.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f0b4a47ee623d0c9257cded6e4a7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500990" cy="5500726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14364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Хозяин с собакой на охоте.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rfsUYvuO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6" y="214290"/>
            <a:ext cx="8541139" cy="5690014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614364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Собаки тянут сани, в которых сидят люди.</a:t>
            </a:r>
            <a:endParaRPr lang="ru-RU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paso_sin_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500042"/>
            <a:ext cx="7874000" cy="534195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143644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Собака ведет слепого человека.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8501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Расширять представления детей о животных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разных стран и континентов.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-Способствовать формированию представлений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том, как животные могут помогать человеку.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-Развивать любознательность 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познавательную активность.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-Развивать творческие способности.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-Расширять словарный запас.</a:t>
            </a:r>
            <a:endParaRPr lang="ru-RU" sz="28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642939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Полицейские с собакой.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1400668373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216249" cy="5476130"/>
          </a:xfrm>
          <a:prstGeom prst="roundRect">
            <a:avLst/>
          </a:prstGeo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gra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5802030" cy="5857916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429396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Пограничник с собакой охраняет границу.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5072074"/>
            <a:ext cx="41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Презентацию подготовила 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воспитатель : Пучкова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О.А.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785926"/>
            <a:ext cx="6595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ru-RU" sz="48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yho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785794"/>
            <a:ext cx="6500858" cy="492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621508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		</a:t>
            </a:r>
            <a:r>
              <a:rPr lang="ru-RU" sz="24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Лошадь</a:t>
            </a:r>
            <a:endParaRPr lang="ru-RU" sz="24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june-2014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8143932" cy="542928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39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Всадник скачущий на коне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ou-wont-believe-these-20-crazy-international-laws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5416101" cy="3904971"/>
          </a:xfrm>
          <a:prstGeom prst="roundRect">
            <a:avLst/>
          </a:prstGeom>
        </p:spPr>
      </p:pic>
      <p:pic>
        <p:nvPicPr>
          <p:cNvPr id="3" name="Рисунок 2" descr="8097a0a12b927a4d688a3c173590bee3_i-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757614"/>
            <a:ext cx="4629144" cy="2931792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457200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Лошадь, перевозящая грузы.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aMikheew00014_новый разм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7953375" cy="5372119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6143644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Лошадь ,запряженная в плуг.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8310a27b4f995650c7f455983d5f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8429652" cy="607223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650083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Слон</a:t>
            </a:r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4" y="0"/>
            <a:ext cx="5414211" cy="600076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6215082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Погонщик</a:t>
            </a:r>
            <a:r>
              <a:rPr lang="ru-RU" sz="2000" dirty="0" smtClean="0">
                <a:solidFill>
                  <a:srgbClr val="7030A0"/>
                </a:solidFill>
              </a:rPr>
              <a:t> едет на слоне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RT-SF-295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7695836" cy="5405486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614364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Слон несущий бревно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85</Words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2016-01-17T05:53:37Z</dcterms:created>
  <dcterms:modified xsi:type="dcterms:W3CDTF">2016-01-21T13:13:51Z</dcterms:modified>
</cp:coreProperties>
</file>