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91" r:id="rId2"/>
    <p:sldId id="273" r:id="rId3"/>
    <p:sldId id="275" r:id="rId4"/>
    <p:sldId id="276" r:id="rId5"/>
    <p:sldId id="278" r:id="rId6"/>
    <p:sldId id="281" r:id="rId7"/>
    <p:sldId id="282" r:id="rId8"/>
    <p:sldId id="283" r:id="rId9"/>
    <p:sldId id="292" r:id="rId10"/>
    <p:sldId id="284" r:id="rId11"/>
    <p:sldId id="285" r:id="rId12"/>
    <p:sldId id="286" r:id="rId13"/>
    <p:sldId id="287" r:id="rId14"/>
    <p:sldId id="288" r:id="rId15"/>
    <p:sldId id="293" r:id="rId16"/>
    <p:sldId id="294" r:id="rId17"/>
    <p:sldId id="295" r:id="rId18"/>
    <p:sldId id="299" r:id="rId19"/>
    <p:sldId id="296" r:id="rId20"/>
    <p:sldId id="298" r:id="rId21"/>
    <p:sldId id="290" r:id="rId22"/>
    <p:sldId id="272" r:id="rId23"/>
    <p:sldId id="266" r:id="rId24"/>
    <p:sldId id="28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3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DB9DE0-AFCD-4CAB-A356-7046A8C24CCF}" type="doc">
      <dgm:prSet loTypeId="urn:microsoft.com/office/officeart/2005/8/layout/radial2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A0ACEB-DCEF-49FD-B9F1-C09A1502CBED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4CD237C5-CC19-47DB-B2EF-FD747807ED52}" type="parTrans" cxnId="{ABA9BF90-6535-4273-B433-44D4CA898FAC}">
      <dgm:prSet/>
      <dgm:spPr/>
      <dgm:t>
        <a:bodyPr/>
        <a:lstStyle/>
        <a:p>
          <a:endParaRPr lang="ru-RU"/>
        </a:p>
      </dgm:t>
    </dgm:pt>
    <dgm:pt modelId="{C9A7CE4A-B4B7-4AAE-BDE4-4E06E349FA5D}" type="sibTrans" cxnId="{ABA9BF90-6535-4273-B433-44D4CA898FAC}">
      <dgm:prSet/>
      <dgm:spPr/>
      <dgm:t>
        <a:bodyPr/>
        <a:lstStyle/>
        <a:p>
          <a:endParaRPr lang="ru-RU"/>
        </a:p>
      </dgm:t>
    </dgm:pt>
    <dgm:pt modelId="{C42C374D-CF82-47CE-9247-C263777EDA03}">
      <dgm:prSet phldrT="[Текст]"/>
      <dgm:spPr/>
      <dgm:t>
        <a:bodyPr/>
        <a:lstStyle/>
        <a:p>
          <a:endParaRPr lang="ru-RU" dirty="0"/>
        </a:p>
      </dgm:t>
    </dgm:pt>
    <dgm:pt modelId="{C4BF6918-0A80-437D-909A-04E0A9509762}" type="parTrans" cxnId="{D7B2ECFD-3A63-4F39-9B69-74CB6BB7EC86}">
      <dgm:prSet/>
      <dgm:spPr/>
      <dgm:t>
        <a:bodyPr/>
        <a:lstStyle/>
        <a:p>
          <a:endParaRPr lang="ru-RU"/>
        </a:p>
      </dgm:t>
    </dgm:pt>
    <dgm:pt modelId="{B46A7CB1-3FE1-4037-B89B-6DDD0C2C398A}" type="sibTrans" cxnId="{D7B2ECFD-3A63-4F39-9B69-74CB6BB7EC86}">
      <dgm:prSet/>
      <dgm:spPr/>
      <dgm:t>
        <a:bodyPr/>
        <a:lstStyle/>
        <a:p>
          <a:endParaRPr lang="ru-RU"/>
        </a:p>
      </dgm:t>
    </dgm:pt>
    <dgm:pt modelId="{5075D89D-20D8-45CD-A25D-A0FAFA8926E0}">
      <dgm:prSet phldrT="[Текст]"/>
      <dgm:spPr/>
      <dgm:t>
        <a:bodyPr/>
        <a:lstStyle/>
        <a:p>
          <a:endParaRPr lang="ru-RU" dirty="0"/>
        </a:p>
      </dgm:t>
    </dgm:pt>
    <dgm:pt modelId="{08329FFF-601D-46DA-88C7-D49B4F44C45B}" type="parTrans" cxnId="{0BAEE040-411F-4F2C-8A21-1BD6F8C51CCB}">
      <dgm:prSet/>
      <dgm:spPr/>
      <dgm:t>
        <a:bodyPr/>
        <a:lstStyle/>
        <a:p>
          <a:endParaRPr lang="ru-RU"/>
        </a:p>
      </dgm:t>
    </dgm:pt>
    <dgm:pt modelId="{5B495BF3-25E6-4C15-A086-5863F7B4587A}" type="sibTrans" cxnId="{0BAEE040-411F-4F2C-8A21-1BD6F8C51CCB}">
      <dgm:prSet/>
      <dgm:spPr/>
      <dgm:t>
        <a:bodyPr/>
        <a:lstStyle/>
        <a:p>
          <a:endParaRPr lang="ru-RU"/>
        </a:p>
      </dgm:t>
    </dgm:pt>
    <dgm:pt modelId="{BF81E92D-EFCC-4E28-9769-D0D633293D44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54E8C2FC-C54F-4A0D-A0F3-784B98F6E0B7}" type="parTrans" cxnId="{6C6CD603-E8E9-48AB-A906-1F9854E9A741}">
      <dgm:prSet/>
      <dgm:spPr/>
      <dgm:t>
        <a:bodyPr/>
        <a:lstStyle/>
        <a:p>
          <a:endParaRPr lang="ru-RU"/>
        </a:p>
      </dgm:t>
    </dgm:pt>
    <dgm:pt modelId="{F957448C-2E79-4210-ACDC-AD7A5B35ADAB}" type="sibTrans" cxnId="{6C6CD603-E8E9-48AB-A906-1F9854E9A741}">
      <dgm:prSet/>
      <dgm:spPr/>
      <dgm:t>
        <a:bodyPr/>
        <a:lstStyle/>
        <a:p>
          <a:endParaRPr lang="ru-RU"/>
        </a:p>
      </dgm:t>
    </dgm:pt>
    <dgm:pt modelId="{588CBA9A-FFE5-4393-BC4A-5BE49CFB7516}">
      <dgm:prSet phldrT="[Текст]"/>
      <dgm:spPr/>
      <dgm:t>
        <a:bodyPr/>
        <a:lstStyle/>
        <a:p>
          <a:endParaRPr lang="ru-RU" dirty="0"/>
        </a:p>
      </dgm:t>
    </dgm:pt>
    <dgm:pt modelId="{F5A33DA5-07A6-48A3-A657-676AA0F7F1CB}" type="parTrans" cxnId="{060DA8A1-75F9-4982-9371-5CB0BDFBB3D2}">
      <dgm:prSet/>
      <dgm:spPr/>
      <dgm:t>
        <a:bodyPr/>
        <a:lstStyle/>
        <a:p>
          <a:endParaRPr lang="ru-RU"/>
        </a:p>
      </dgm:t>
    </dgm:pt>
    <dgm:pt modelId="{9081C200-3D28-4790-B00B-205BD54578DF}" type="sibTrans" cxnId="{060DA8A1-75F9-4982-9371-5CB0BDFBB3D2}">
      <dgm:prSet/>
      <dgm:spPr/>
      <dgm:t>
        <a:bodyPr/>
        <a:lstStyle/>
        <a:p>
          <a:endParaRPr lang="ru-RU"/>
        </a:p>
      </dgm:t>
    </dgm:pt>
    <dgm:pt modelId="{FED78848-D363-4B19-B531-751C811EE6EB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383E7FE8-C518-4F39-8244-FFE850F985A9}" type="parTrans" cxnId="{83AED286-6F61-4686-A2E7-04C5DAC5F770}">
      <dgm:prSet/>
      <dgm:spPr/>
      <dgm:t>
        <a:bodyPr/>
        <a:lstStyle/>
        <a:p>
          <a:endParaRPr lang="ru-RU"/>
        </a:p>
      </dgm:t>
    </dgm:pt>
    <dgm:pt modelId="{098D1DB4-97F4-494C-9E6F-0FE832D8E9F4}" type="sibTrans" cxnId="{83AED286-6F61-4686-A2E7-04C5DAC5F770}">
      <dgm:prSet/>
      <dgm:spPr/>
      <dgm:t>
        <a:bodyPr/>
        <a:lstStyle/>
        <a:p>
          <a:endParaRPr lang="ru-RU"/>
        </a:p>
      </dgm:t>
    </dgm:pt>
    <dgm:pt modelId="{069F68A0-2821-469D-A3D3-A08F6507D913}">
      <dgm:prSet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66096393-866E-49F5-A8AE-F87190D9B372}" type="parTrans" cxnId="{067DE497-A985-40F9-AB20-3530ABC4469E}">
      <dgm:prSet/>
      <dgm:spPr/>
      <dgm:t>
        <a:bodyPr/>
        <a:lstStyle/>
        <a:p>
          <a:endParaRPr lang="ru-RU"/>
        </a:p>
      </dgm:t>
    </dgm:pt>
    <dgm:pt modelId="{8BE0A386-BAE9-4351-A6F8-8061920E26BA}" type="sibTrans" cxnId="{067DE497-A985-40F9-AB20-3530ABC4469E}">
      <dgm:prSet/>
      <dgm:spPr/>
      <dgm:t>
        <a:bodyPr/>
        <a:lstStyle/>
        <a:p>
          <a:endParaRPr lang="ru-RU"/>
        </a:p>
      </dgm:t>
    </dgm:pt>
    <dgm:pt modelId="{7B78ACBD-7A96-4023-9BD1-CD78A23B1DAE}">
      <dgm:prSet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555A6643-FEFC-4750-A9A8-A46458F12E0C}" type="parTrans" cxnId="{39B30B85-68DB-413D-9B67-789289A6F660}">
      <dgm:prSet/>
      <dgm:spPr/>
      <dgm:t>
        <a:bodyPr/>
        <a:lstStyle/>
        <a:p>
          <a:endParaRPr lang="ru-RU"/>
        </a:p>
      </dgm:t>
    </dgm:pt>
    <dgm:pt modelId="{CA06A6E9-C167-4AEA-888D-A124D66D7C0C}" type="sibTrans" cxnId="{39B30B85-68DB-413D-9B67-789289A6F660}">
      <dgm:prSet/>
      <dgm:spPr/>
      <dgm:t>
        <a:bodyPr/>
        <a:lstStyle/>
        <a:p>
          <a:endParaRPr lang="ru-RU"/>
        </a:p>
      </dgm:t>
    </dgm:pt>
    <dgm:pt modelId="{EBED2208-25A6-4535-9D28-16864AD707DA}">
      <dgm:prSet/>
      <dgm:spPr/>
      <dgm:t>
        <a:bodyPr/>
        <a:lstStyle/>
        <a:p>
          <a:r>
            <a:rPr lang="ru-RU" dirty="0" smtClean="0"/>
            <a:t>   </a:t>
          </a:r>
          <a:endParaRPr lang="ru-RU" dirty="0"/>
        </a:p>
      </dgm:t>
    </dgm:pt>
    <dgm:pt modelId="{3CC7928B-B3F9-4DB4-A705-66F1110E821D}" type="parTrans" cxnId="{D1647DB9-CC18-48CE-AA66-88B1E7AB5503}">
      <dgm:prSet/>
      <dgm:spPr/>
      <dgm:t>
        <a:bodyPr/>
        <a:lstStyle/>
        <a:p>
          <a:endParaRPr lang="ru-RU"/>
        </a:p>
      </dgm:t>
    </dgm:pt>
    <dgm:pt modelId="{183BD26E-D915-4216-8BA8-FAD5B5366122}" type="sibTrans" cxnId="{D1647DB9-CC18-48CE-AA66-88B1E7AB5503}">
      <dgm:prSet/>
      <dgm:spPr/>
      <dgm:t>
        <a:bodyPr/>
        <a:lstStyle/>
        <a:p>
          <a:endParaRPr lang="ru-RU"/>
        </a:p>
      </dgm:t>
    </dgm:pt>
    <dgm:pt modelId="{CD79B37F-D205-4487-B452-8596942BE868}" type="pres">
      <dgm:prSet presAssocID="{C6DB9DE0-AFCD-4CAB-A356-7046A8C24CCF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DB6CCC-4B0D-40AC-B369-DB949ECD138A}" type="pres">
      <dgm:prSet presAssocID="{C6DB9DE0-AFCD-4CAB-A356-7046A8C24CCF}" presName="cycle" presStyleCnt="0"/>
      <dgm:spPr/>
    </dgm:pt>
    <dgm:pt modelId="{E5D16AC6-E2B3-4E90-86AE-800C659574AA}" type="pres">
      <dgm:prSet presAssocID="{C6DB9DE0-AFCD-4CAB-A356-7046A8C24CCF}" presName="centerShape" presStyleCnt="0"/>
      <dgm:spPr/>
    </dgm:pt>
    <dgm:pt modelId="{4869DB45-5A0E-4BDE-9539-8E44C043C492}" type="pres">
      <dgm:prSet presAssocID="{C6DB9DE0-AFCD-4CAB-A356-7046A8C24CCF}" presName="connSite" presStyleLbl="node1" presStyleIdx="0" presStyleCnt="7"/>
      <dgm:spPr/>
    </dgm:pt>
    <dgm:pt modelId="{E76C67A1-6459-4284-9C99-5CC3DC3156C6}" type="pres">
      <dgm:prSet presAssocID="{C6DB9DE0-AFCD-4CAB-A356-7046A8C24CCF}" presName="visible" presStyleLbl="node1" presStyleIdx="0" presStyleCnt="7" custLinFactNeighborX="-2320" custLinFactNeighborY="797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7F71BE8-438E-4D5E-9F9B-9EBF853EDE85}" type="pres">
      <dgm:prSet presAssocID="{4CD237C5-CC19-47DB-B2EF-FD747807ED52}" presName="Name25" presStyleLbl="parChTrans1D1" presStyleIdx="0" presStyleCnt="6"/>
      <dgm:spPr/>
      <dgm:t>
        <a:bodyPr/>
        <a:lstStyle/>
        <a:p>
          <a:endParaRPr lang="ru-RU"/>
        </a:p>
      </dgm:t>
    </dgm:pt>
    <dgm:pt modelId="{6A517650-68B6-4BB1-AA1A-56F5B5B19EDB}" type="pres">
      <dgm:prSet presAssocID="{0DA0ACEB-DCEF-49FD-B9F1-C09A1502CBED}" presName="node" presStyleCnt="0"/>
      <dgm:spPr/>
    </dgm:pt>
    <dgm:pt modelId="{EA6742F1-F005-485F-9E88-DC36FAD3EA07}" type="pres">
      <dgm:prSet presAssocID="{0DA0ACEB-DCEF-49FD-B9F1-C09A1502CBED}" presName="parentNode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C590F5-39F4-45CF-9726-764562AC8F95}" type="pres">
      <dgm:prSet presAssocID="{0DA0ACEB-DCEF-49FD-B9F1-C09A1502CBED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BE0771-D24B-4392-A2F4-F7A593A67C08}" type="pres">
      <dgm:prSet presAssocID="{54E8C2FC-C54F-4A0D-A0F3-784B98F6E0B7}" presName="Name25" presStyleLbl="parChTrans1D1" presStyleIdx="1" presStyleCnt="6"/>
      <dgm:spPr/>
      <dgm:t>
        <a:bodyPr/>
        <a:lstStyle/>
        <a:p>
          <a:endParaRPr lang="ru-RU"/>
        </a:p>
      </dgm:t>
    </dgm:pt>
    <dgm:pt modelId="{A4E6CE77-5DC2-4B35-93DB-94E47303E7CC}" type="pres">
      <dgm:prSet presAssocID="{BF81E92D-EFCC-4E28-9769-D0D633293D44}" presName="node" presStyleCnt="0"/>
      <dgm:spPr/>
    </dgm:pt>
    <dgm:pt modelId="{1130FD32-B830-4D3F-BC08-918FFD72A6F0}" type="pres">
      <dgm:prSet presAssocID="{BF81E92D-EFCC-4E28-9769-D0D633293D44}" presName="parentNode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17865E-1701-4F4C-9E8F-8A510AED7E5A}" type="pres">
      <dgm:prSet presAssocID="{BF81E92D-EFCC-4E28-9769-D0D633293D44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6771D-39C5-4910-BD72-C87F549C4CED}" type="pres">
      <dgm:prSet presAssocID="{383E7FE8-C518-4F39-8244-FFE850F985A9}" presName="Name25" presStyleLbl="parChTrans1D1" presStyleIdx="2" presStyleCnt="6"/>
      <dgm:spPr/>
      <dgm:t>
        <a:bodyPr/>
        <a:lstStyle/>
        <a:p>
          <a:endParaRPr lang="ru-RU"/>
        </a:p>
      </dgm:t>
    </dgm:pt>
    <dgm:pt modelId="{FAAF999E-0613-433A-9D15-62BAD02A34D6}" type="pres">
      <dgm:prSet presAssocID="{FED78848-D363-4B19-B531-751C811EE6EB}" presName="node" presStyleCnt="0"/>
      <dgm:spPr/>
    </dgm:pt>
    <dgm:pt modelId="{B0FDCDFB-3C59-46FC-97D3-85849BC33F93}" type="pres">
      <dgm:prSet presAssocID="{FED78848-D363-4B19-B531-751C811EE6EB}" presName="parentNode" presStyleLbl="node1" presStyleIdx="3" presStyleCnt="7" custAng="21167263" custScaleY="79494" custLinFactNeighborX="-24716" custLinFactNeighborY="1812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336494-BBEB-4FBA-AC5E-DA57F5748753}" type="pres">
      <dgm:prSet presAssocID="{FED78848-D363-4B19-B531-751C811EE6EB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891B55-2AA9-4464-B92A-34A83FD4207B}" type="pres">
      <dgm:prSet presAssocID="{66096393-866E-49F5-A8AE-F87190D9B372}" presName="Name25" presStyleLbl="parChTrans1D1" presStyleIdx="3" presStyleCnt="6"/>
      <dgm:spPr/>
      <dgm:t>
        <a:bodyPr/>
        <a:lstStyle/>
        <a:p>
          <a:endParaRPr lang="ru-RU"/>
        </a:p>
      </dgm:t>
    </dgm:pt>
    <dgm:pt modelId="{8181E62D-097C-4DDA-B6DD-D96FB5919DE3}" type="pres">
      <dgm:prSet presAssocID="{069F68A0-2821-469D-A3D3-A08F6507D913}" presName="node" presStyleCnt="0"/>
      <dgm:spPr/>
    </dgm:pt>
    <dgm:pt modelId="{601869EA-C10A-428D-AC75-FC9DD6FBCC40}" type="pres">
      <dgm:prSet presAssocID="{069F68A0-2821-469D-A3D3-A08F6507D913}" presName="parentNode" presStyleLbl="node1" presStyleIdx="4" presStyleCnt="7" custLinFactNeighborX="-5876" custLinFactNeighborY="78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72E0E4-0052-4728-858B-C7EB28910D84}" type="pres">
      <dgm:prSet presAssocID="{069F68A0-2821-469D-A3D3-A08F6507D913}" presName="childNode" presStyleLbl="revTx" presStyleIdx="1" presStyleCnt="2">
        <dgm:presLayoutVars>
          <dgm:bulletEnabled val="1"/>
        </dgm:presLayoutVars>
      </dgm:prSet>
      <dgm:spPr/>
    </dgm:pt>
    <dgm:pt modelId="{DF589885-DE18-45E9-8D2E-9F1C1F9408D7}" type="pres">
      <dgm:prSet presAssocID="{555A6643-FEFC-4750-A9A8-A46458F12E0C}" presName="Name25" presStyleLbl="parChTrans1D1" presStyleIdx="4" presStyleCnt="6"/>
      <dgm:spPr/>
      <dgm:t>
        <a:bodyPr/>
        <a:lstStyle/>
        <a:p>
          <a:endParaRPr lang="ru-RU"/>
        </a:p>
      </dgm:t>
    </dgm:pt>
    <dgm:pt modelId="{94CF334F-A9D4-4707-96EF-8C62DDED20A9}" type="pres">
      <dgm:prSet presAssocID="{7B78ACBD-7A96-4023-9BD1-CD78A23B1DAE}" presName="node" presStyleCnt="0"/>
      <dgm:spPr/>
    </dgm:pt>
    <dgm:pt modelId="{BC0008B2-1F59-4A8D-9C50-392430B8BE91}" type="pres">
      <dgm:prSet presAssocID="{7B78ACBD-7A96-4023-9BD1-CD78A23B1DAE}" presName="parentNode" presStyleLbl="node1" presStyleIdx="5" presStyleCnt="7" custLinFactNeighborX="-5876" custLinFactNeighborY="78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7467D-CC14-47C6-9754-C0D970E96B9C}" type="pres">
      <dgm:prSet presAssocID="{7B78ACBD-7A96-4023-9BD1-CD78A23B1DAE}" presName="childNode" presStyleLbl="revTx" presStyleIdx="1" presStyleCnt="2">
        <dgm:presLayoutVars>
          <dgm:bulletEnabled val="1"/>
        </dgm:presLayoutVars>
      </dgm:prSet>
      <dgm:spPr/>
    </dgm:pt>
    <dgm:pt modelId="{25359BF5-777A-419C-940A-5891ABC3FB82}" type="pres">
      <dgm:prSet presAssocID="{3CC7928B-B3F9-4DB4-A705-66F1110E821D}" presName="Name25" presStyleLbl="parChTrans1D1" presStyleIdx="5" presStyleCnt="6"/>
      <dgm:spPr/>
      <dgm:t>
        <a:bodyPr/>
        <a:lstStyle/>
        <a:p>
          <a:endParaRPr lang="ru-RU"/>
        </a:p>
      </dgm:t>
    </dgm:pt>
    <dgm:pt modelId="{05DB3107-675B-4519-8F2F-A50A616FC0F7}" type="pres">
      <dgm:prSet presAssocID="{EBED2208-25A6-4535-9D28-16864AD707DA}" presName="node" presStyleCnt="0"/>
      <dgm:spPr/>
    </dgm:pt>
    <dgm:pt modelId="{097221C4-5801-44A6-B948-E852236B96CB}" type="pres">
      <dgm:prSet presAssocID="{EBED2208-25A6-4535-9D28-16864AD707DA}" presName="parentNode" presStyleLbl="node1" presStyleIdx="6" presStyleCnt="7" custLinFactNeighborX="-5876" custLinFactNeighborY="78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EC5BD-7A2E-4223-9A99-183E27368C3A}" type="pres">
      <dgm:prSet presAssocID="{EBED2208-25A6-4535-9D28-16864AD707DA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C238EB83-C02A-47C8-B722-AF28F9AD65F9}" type="presOf" srcId="{588CBA9A-FFE5-4393-BC4A-5BE49CFB7516}" destId="{BA17865E-1701-4F4C-9E8F-8A510AED7E5A}" srcOrd="0" destOrd="0" presId="urn:microsoft.com/office/officeart/2005/8/layout/radial2"/>
    <dgm:cxn modelId="{F5C5F3AA-CD89-4860-8EF6-5539C52DDB57}" type="presOf" srcId="{FED78848-D363-4B19-B531-751C811EE6EB}" destId="{B0FDCDFB-3C59-46FC-97D3-85849BC33F93}" srcOrd="0" destOrd="0" presId="urn:microsoft.com/office/officeart/2005/8/layout/radial2"/>
    <dgm:cxn modelId="{E09765B1-4A2C-4E9B-9BCB-84C0F0135B45}" type="presOf" srcId="{7B78ACBD-7A96-4023-9BD1-CD78A23B1DAE}" destId="{BC0008B2-1F59-4A8D-9C50-392430B8BE91}" srcOrd="0" destOrd="0" presId="urn:microsoft.com/office/officeart/2005/8/layout/radial2"/>
    <dgm:cxn modelId="{65437E1E-486F-4CC4-B821-C3B2DF672E65}" type="presOf" srcId="{4CD237C5-CC19-47DB-B2EF-FD747807ED52}" destId="{B7F71BE8-438E-4D5E-9F9B-9EBF853EDE85}" srcOrd="0" destOrd="0" presId="urn:microsoft.com/office/officeart/2005/8/layout/radial2"/>
    <dgm:cxn modelId="{E988B7A4-7335-411F-8E3D-89CDF7F625B9}" type="presOf" srcId="{5075D89D-20D8-45CD-A25D-A0FAFA8926E0}" destId="{22C590F5-39F4-45CF-9726-764562AC8F95}" srcOrd="0" destOrd="1" presId="urn:microsoft.com/office/officeart/2005/8/layout/radial2"/>
    <dgm:cxn modelId="{D1647DB9-CC18-48CE-AA66-88B1E7AB5503}" srcId="{C6DB9DE0-AFCD-4CAB-A356-7046A8C24CCF}" destId="{EBED2208-25A6-4535-9D28-16864AD707DA}" srcOrd="5" destOrd="0" parTransId="{3CC7928B-B3F9-4DB4-A705-66F1110E821D}" sibTransId="{183BD26E-D915-4216-8BA8-FAD5B5366122}"/>
    <dgm:cxn modelId="{0D67612F-D17F-4DC8-86C5-D6D630062625}" type="presOf" srcId="{C6DB9DE0-AFCD-4CAB-A356-7046A8C24CCF}" destId="{CD79B37F-D205-4487-B452-8596942BE868}" srcOrd="0" destOrd="0" presId="urn:microsoft.com/office/officeart/2005/8/layout/radial2"/>
    <dgm:cxn modelId="{A40881D2-77A7-4C25-924D-85A8EAD6BA44}" type="presOf" srcId="{383E7FE8-C518-4F39-8244-FFE850F985A9}" destId="{6C86771D-39C5-4910-BD72-C87F549C4CED}" srcOrd="0" destOrd="0" presId="urn:microsoft.com/office/officeart/2005/8/layout/radial2"/>
    <dgm:cxn modelId="{067DE497-A985-40F9-AB20-3530ABC4469E}" srcId="{C6DB9DE0-AFCD-4CAB-A356-7046A8C24CCF}" destId="{069F68A0-2821-469D-A3D3-A08F6507D913}" srcOrd="3" destOrd="0" parTransId="{66096393-866E-49F5-A8AE-F87190D9B372}" sibTransId="{8BE0A386-BAE9-4351-A6F8-8061920E26BA}"/>
    <dgm:cxn modelId="{6C6CD603-E8E9-48AB-A906-1F9854E9A741}" srcId="{C6DB9DE0-AFCD-4CAB-A356-7046A8C24CCF}" destId="{BF81E92D-EFCC-4E28-9769-D0D633293D44}" srcOrd="1" destOrd="0" parTransId="{54E8C2FC-C54F-4A0D-A0F3-784B98F6E0B7}" sibTransId="{F957448C-2E79-4210-ACDC-AD7A5B35ADAB}"/>
    <dgm:cxn modelId="{83AED286-6F61-4686-A2E7-04C5DAC5F770}" srcId="{C6DB9DE0-AFCD-4CAB-A356-7046A8C24CCF}" destId="{FED78848-D363-4B19-B531-751C811EE6EB}" srcOrd="2" destOrd="0" parTransId="{383E7FE8-C518-4F39-8244-FFE850F985A9}" sibTransId="{098D1DB4-97F4-494C-9E6F-0FE832D8E9F4}"/>
    <dgm:cxn modelId="{060DA8A1-75F9-4982-9371-5CB0BDFBB3D2}" srcId="{BF81E92D-EFCC-4E28-9769-D0D633293D44}" destId="{588CBA9A-FFE5-4393-BC4A-5BE49CFB7516}" srcOrd="0" destOrd="0" parTransId="{F5A33DA5-07A6-48A3-A657-676AA0F7F1CB}" sibTransId="{9081C200-3D28-4790-B00B-205BD54578DF}"/>
    <dgm:cxn modelId="{EE8A7944-A289-431C-9AC2-D9A608E9C218}" type="presOf" srcId="{66096393-866E-49F5-A8AE-F87190D9B372}" destId="{5A891B55-2AA9-4464-B92A-34A83FD4207B}" srcOrd="0" destOrd="0" presId="urn:microsoft.com/office/officeart/2005/8/layout/radial2"/>
    <dgm:cxn modelId="{8966807E-015C-4EC8-84B1-9FDD542ECF8E}" type="presOf" srcId="{3CC7928B-B3F9-4DB4-A705-66F1110E821D}" destId="{25359BF5-777A-419C-940A-5891ABC3FB82}" srcOrd="0" destOrd="0" presId="urn:microsoft.com/office/officeart/2005/8/layout/radial2"/>
    <dgm:cxn modelId="{ABA9BF90-6535-4273-B433-44D4CA898FAC}" srcId="{C6DB9DE0-AFCD-4CAB-A356-7046A8C24CCF}" destId="{0DA0ACEB-DCEF-49FD-B9F1-C09A1502CBED}" srcOrd="0" destOrd="0" parTransId="{4CD237C5-CC19-47DB-B2EF-FD747807ED52}" sibTransId="{C9A7CE4A-B4B7-4AAE-BDE4-4E06E349FA5D}"/>
    <dgm:cxn modelId="{48D51A06-B93E-4872-AE42-4944254D7850}" type="presOf" srcId="{069F68A0-2821-469D-A3D3-A08F6507D913}" destId="{601869EA-C10A-428D-AC75-FC9DD6FBCC40}" srcOrd="0" destOrd="0" presId="urn:microsoft.com/office/officeart/2005/8/layout/radial2"/>
    <dgm:cxn modelId="{D7B2ECFD-3A63-4F39-9B69-74CB6BB7EC86}" srcId="{0DA0ACEB-DCEF-49FD-B9F1-C09A1502CBED}" destId="{C42C374D-CF82-47CE-9247-C263777EDA03}" srcOrd="0" destOrd="0" parTransId="{C4BF6918-0A80-437D-909A-04E0A9509762}" sibTransId="{B46A7CB1-3FE1-4037-B89B-6DDD0C2C398A}"/>
    <dgm:cxn modelId="{F2008D70-10DF-4A1C-BABD-46209860EB1A}" type="presOf" srcId="{EBED2208-25A6-4535-9D28-16864AD707DA}" destId="{097221C4-5801-44A6-B948-E852236B96CB}" srcOrd="0" destOrd="0" presId="urn:microsoft.com/office/officeart/2005/8/layout/radial2"/>
    <dgm:cxn modelId="{39B30B85-68DB-413D-9B67-789289A6F660}" srcId="{C6DB9DE0-AFCD-4CAB-A356-7046A8C24CCF}" destId="{7B78ACBD-7A96-4023-9BD1-CD78A23B1DAE}" srcOrd="4" destOrd="0" parTransId="{555A6643-FEFC-4750-A9A8-A46458F12E0C}" sibTransId="{CA06A6E9-C167-4AEA-888D-A124D66D7C0C}"/>
    <dgm:cxn modelId="{B7C4D3DF-CEFD-4D2C-AE65-7A593CA221B9}" type="presOf" srcId="{BF81E92D-EFCC-4E28-9769-D0D633293D44}" destId="{1130FD32-B830-4D3F-BC08-918FFD72A6F0}" srcOrd="0" destOrd="0" presId="urn:microsoft.com/office/officeart/2005/8/layout/radial2"/>
    <dgm:cxn modelId="{5117920C-E9C4-4B8E-91A2-3DB4AE6EB695}" type="presOf" srcId="{555A6643-FEFC-4750-A9A8-A46458F12E0C}" destId="{DF589885-DE18-45E9-8D2E-9F1C1F9408D7}" srcOrd="0" destOrd="0" presId="urn:microsoft.com/office/officeart/2005/8/layout/radial2"/>
    <dgm:cxn modelId="{0BAEE040-411F-4F2C-8A21-1BD6F8C51CCB}" srcId="{0DA0ACEB-DCEF-49FD-B9F1-C09A1502CBED}" destId="{5075D89D-20D8-45CD-A25D-A0FAFA8926E0}" srcOrd="1" destOrd="0" parTransId="{08329FFF-601D-46DA-88C7-D49B4F44C45B}" sibTransId="{5B495BF3-25E6-4C15-A086-5863F7B4587A}"/>
    <dgm:cxn modelId="{81DFE710-32D3-44C0-A69E-735E1635AE4A}" type="presOf" srcId="{C42C374D-CF82-47CE-9247-C263777EDA03}" destId="{22C590F5-39F4-45CF-9726-764562AC8F95}" srcOrd="0" destOrd="0" presId="urn:microsoft.com/office/officeart/2005/8/layout/radial2"/>
    <dgm:cxn modelId="{7EF4D886-F0D6-477B-A94E-64B1F5A4FCF4}" type="presOf" srcId="{0DA0ACEB-DCEF-49FD-B9F1-C09A1502CBED}" destId="{EA6742F1-F005-485F-9E88-DC36FAD3EA07}" srcOrd="0" destOrd="0" presId="urn:microsoft.com/office/officeart/2005/8/layout/radial2"/>
    <dgm:cxn modelId="{2E07DB69-6C72-46B1-833C-15DF5056D407}" type="presOf" srcId="{54E8C2FC-C54F-4A0D-A0F3-784B98F6E0B7}" destId="{2FBE0771-D24B-4392-A2F4-F7A593A67C08}" srcOrd="0" destOrd="0" presId="urn:microsoft.com/office/officeart/2005/8/layout/radial2"/>
    <dgm:cxn modelId="{48D6CDD7-C68D-4FF7-A569-BD851703E068}" type="presParOf" srcId="{CD79B37F-D205-4487-B452-8596942BE868}" destId="{B8DB6CCC-4B0D-40AC-B369-DB949ECD138A}" srcOrd="0" destOrd="0" presId="urn:microsoft.com/office/officeart/2005/8/layout/radial2"/>
    <dgm:cxn modelId="{4DFB47B7-C9B0-4D11-B535-879B9F0D8016}" type="presParOf" srcId="{B8DB6CCC-4B0D-40AC-B369-DB949ECD138A}" destId="{E5D16AC6-E2B3-4E90-86AE-800C659574AA}" srcOrd="0" destOrd="0" presId="urn:microsoft.com/office/officeart/2005/8/layout/radial2"/>
    <dgm:cxn modelId="{57DA1E31-DEB3-4E0A-9369-11501829527A}" type="presParOf" srcId="{E5D16AC6-E2B3-4E90-86AE-800C659574AA}" destId="{4869DB45-5A0E-4BDE-9539-8E44C043C492}" srcOrd="0" destOrd="0" presId="urn:microsoft.com/office/officeart/2005/8/layout/radial2"/>
    <dgm:cxn modelId="{A80A4CA2-E19E-460B-A388-411D926E4B89}" type="presParOf" srcId="{E5D16AC6-E2B3-4E90-86AE-800C659574AA}" destId="{E76C67A1-6459-4284-9C99-5CC3DC3156C6}" srcOrd="1" destOrd="0" presId="urn:microsoft.com/office/officeart/2005/8/layout/radial2"/>
    <dgm:cxn modelId="{BABB8A96-D5B6-402F-A72F-DC45D90226CE}" type="presParOf" srcId="{B8DB6CCC-4B0D-40AC-B369-DB949ECD138A}" destId="{B7F71BE8-438E-4D5E-9F9B-9EBF853EDE85}" srcOrd="1" destOrd="0" presId="urn:microsoft.com/office/officeart/2005/8/layout/radial2"/>
    <dgm:cxn modelId="{1BBEA16B-F533-4B3A-A51A-A6B43A8900DF}" type="presParOf" srcId="{B8DB6CCC-4B0D-40AC-B369-DB949ECD138A}" destId="{6A517650-68B6-4BB1-AA1A-56F5B5B19EDB}" srcOrd="2" destOrd="0" presId="urn:microsoft.com/office/officeart/2005/8/layout/radial2"/>
    <dgm:cxn modelId="{767B3474-CDFF-4545-AAB1-CE30F8D04423}" type="presParOf" srcId="{6A517650-68B6-4BB1-AA1A-56F5B5B19EDB}" destId="{EA6742F1-F005-485F-9E88-DC36FAD3EA07}" srcOrd="0" destOrd="0" presId="urn:microsoft.com/office/officeart/2005/8/layout/radial2"/>
    <dgm:cxn modelId="{46C04ECF-DB62-4ACD-B165-E0BEB48A7557}" type="presParOf" srcId="{6A517650-68B6-4BB1-AA1A-56F5B5B19EDB}" destId="{22C590F5-39F4-45CF-9726-764562AC8F95}" srcOrd="1" destOrd="0" presId="urn:microsoft.com/office/officeart/2005/8/layout/radial2"/>
    <dgm:cxn modelId="{5940ED9B-F5AA-4826-A77F-92CB042B3620}" type="presParOf" srcId="{B8DB6CCC-4B0D-40AC-B369-DB949ECD138A}" destId="{2FBE0771-D24B-4392-A2F4-F7A593A67C08}" srcOrd="3" destOrd="0" presId="urn:microsoft.com/office/officeart/2005/8/layout/radial2"/>
    <dgm:cxn modelId="{99343A21-43D0-470C-82BB-2D93266647B5}" type="presParOf" srcId="{B8DB6CCC-4B0D-40AC-B369-DB949ECD138A}" destId="{A4E6CE77-5DC2-4B35-93DB-94E47303E7CC}" srcOrd="4" destOrd="0" presId="urn:microsoft.com/office/officeart/2005/8/layout/radial2"/>
    <dgm:cxn modelId="{D9C93735-CEB5-45A5-942F-62165B0B1CD0}" type="presParOf" srcId="{A4E6CE77-5DC2-4B35-93DB-94E47303E7CC}" destId="{1130FD32-B830-4D3F-BC08-918FFD72A6F0}" srcOrd="0" destOrd="0" presId="urn:microsoft.com/office/officeart/2005/8/layout/radial2"/>
    <dgm:cxn modelId="{7E0B9E75-71ED-446A-9C65-A07CB41E395C}" type="presParOf" srcId="{A4E6CE77-5DC2-4B35-93DB-94E47303E7CC}" destId="{BA17865E-1701-4F4C-9E8F-8A510AED7E5A}" srcOrd="1" destOrd="0" presId="urn:microsoft.com/office/officeart/2005/8/layout/radial2"/>
    <dgm:cxn modelId="{0DE85848-51AE-436E-AEB8-BB89C1F54600}" type="presParOf" srcId="{B8DB6CCC-4B0D-40AC-B369-DB949ECD138A}" destId="{6C86771D-39C5-4910-BD72-C87F549C4CED}" srcOrd="5" destOrd="0" presId="urn:microsoft.com/office/officeart/2005/8/layout/radial2"/>
    <dgm:cxn modelId="{F72E3DA2-FC62-41A5-922F-098FD05135E1}" type="presParOf" srcId="{B8DB6CCC-4B0D-40AC-B369-DB949ECD138A}" destId="{FAAF999E-0613-433A-9D15-62BAD02A34D6}" srcOrd="6" destOrd="0" presId="urn:microsoft.com/office/officeart/2005/8/layout/radial2"/>
    <dgm:cxn modelId="{3D933708-A653-4D37-8377-D753D7B6C376}" type="presParOf" srcId="{FAAF999E-0613-433A-9D15-62BAD02A34D6}" destId="{B0FDCDFB-3C59-46FC-97D3-85849BC33F93}" srcOrd="0" destOrd="0" presId="urn:microsoft.com/office/officeart/2005/8/layout/radial2"/>
    <dgm:cxn modelId="{EA247EF7-9526-4A1D-B55E-49E1ADDE32E2}" type="presParOf" srcId="{FAAF999E-0613-433A-9D15-62BAD02A34D6}" destId="{F2336494-BBEB-4FBA-AC5E-DA57F5748753}" srcOrd="1" destOrd="0" presId="urn:microsoft.com/office/officeart/2005/8/layout/radial2"/>
    <dgm:cxn modelId="{B226CF76-E529-4F03-8679-10815C2D9608}" type="presParOf" srcId="{B8DB6CCC-4B0D-40AC-B369-DB949ECD138A}" destId="{5A891B55-2AA9-4464-B92A-34A83FD4207B}" srcOrd="7" destOrd="0" presId="urn:microsoft.com/office/officeart/2005/8/layout/radial2"/>
    <dgm:cxn modelId="{08756CB5-8C4F-467C-B38E-6453CE359EF2}" type="presParOf" srcId="{B8DB6CCC-4B0D-40AC-B369-DB949ECD138A}" destId="{8181E62D-097C-4DDA-B6DD-D96FB5919DE3}" srcOrd="8" destOrd="0" presId="urn:microsoft.com/office/officeart/2005/8/layout/radial2"/>
    <dgm:cxn modelId="{98D31B31-747E-4326-9A3E-D95EE21D4464}" type="presParOf" srcId="{8181E62D-097C-4DDA-B6DD-D96FB5919DE3}" destId="{601869EA-C10A-428D-AC75-FC9DD6FBCC40}" srcOrd="0" destOrd="0" presId="urn:microsoft.com/office/officeart/2005/8/layout/radial2"/>
    <dgm:cxn modelId="{1DDB8A27-F409-4D81-8F87-CE621AF9683A}" type="presParOf" srcId="{8181E62D-097C-4DDA-B6DD-D96FB5919DE3}" destId="{7772E0E4-0052-4728-858B-C7EB28910D84}" srcOrd="1" destOrd="0" presId="urn:microsoft.com/office/officeart/2005/8/layout/radial2"/>
    <dgm:cxn modelId="{CAF904FA-EC59-46A5-989A-57825FE893AC}" type="presParOf" srcId="{B8DB6CCC-4B0D-40AC-B369-DB949ECD138A}" destId="{DF589885-DE18-45E9-8D2E-9F1C1F9408D7}" srcOrd="9" destOrd="0" presId="urn:microsoft.com/office/officeart/2005/8/layout/radial2"/>
    <dgm:cxn modelId="{E31A7CA1-D192-4236-B485-7DDD97F80158}" type="presParOf" srcId="{B8DB6CCC-4B0D-40AC-B369-DB949ECD138A}" destId="{94CF334F-A9D4-4707-96EF-8C62DDED20A9}" srcOrd="10" destOrd="0" presId="urn:microsoft.com/office/officeart/2005/8/layout/radial2"/>
    <dgm:cxn modelId="{EB3E3E8B-82CD-4A65-9748-34CF82014F1C}" type="presParOf" srcId="{94CF334F-A9D4-4707-96EF-8C62DDED20A9}" destId="{BC0008B2-1F59-4A8D-9C50-392430B8BE91}" srcOrd="0" destOrd="0" presId="urn:microsoft.com/office/officeart/2005/8/layout/radial2"/>
    <dgm:cxn modelId="{2EA6C95E-4D27-4120-A08B-2679A1A63A71}" type="presParOf" srcId="{94CF334F-A9D4-4707-96EF-8C62DDED20A9}" destId="{27B7467D-CC14-47C6-9754-C0D970E96B9C}" srcOrd="1" destOrd="0" presId="urn:microsoft.com/office/officeart/2005/8/layout/radial2"/>
    <dgm:cxn modelId="{1A4028D5-E9DA-4EC9-B35C-27D23953C8B0}" type="presParOf" srcId="{B8DB6CCC-4B0D-40AC-B369-DB949ECD138A}" destId="{25359BF5-777A-419C-940A-5891ABC3FB82}" srcOrd="11" destOrd="0" presId="urn:microsoft.com/office/officeart/2005/8/layout/radial2"/>
    <dgm:cxn modelId="{77934410-E119-4027-8196-2B083C617B92}" type="presParOf" srcId="{B8DB6CCC-4B0D-40AC-B369-DB949ECD138A}" destId="{05DB3107-675B-4519-8F2F-A50A616FC0F7}" srcOrd="12" destOrd="0" presId="urn:microsoft.com/office/officeart/2005/8/layout/radial2"/>
    <dgm:cxn modelId="{FC2C2345-D624-4111-B9C6-EAF5BF8FE352}" type="presParOf" srcId="{05DB3107-675B-4519-8F2F-A50A616FC0F7}" destId="{097221C4-5801-44A6-B948-E852236B96CB}" srcOrd="0" destOrd="0" presId="urn:microsoft.com/office/officeart/2005/8/layout/radial2"/>
    <dgm:cxn modelId="{53FDD967-7A66-4AB5-AE2A-1D016C0DC5BC}" type="presParOf" srcId="{05DB3107-675B-4519-8F2F-A50A616FC0F7}" destId="{BBEEC5BD-7A2E-4223-9A99-183E27368C3A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DB9DE0-AFCD-4CAB-A356-7046A8C24CCF}" type="doc">
      <dgm:prSet loTypeId="urn:microsoft.com/office/officeart/2005/8/layout/radial2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A0ACEB-DCEF-49FD-B9F1-C09A1502CBED}">
      <dgm:prSet phldrT="[Текст]"/>
      <dgm:spPr/>
      <dgm:t>
        <a:bodyPr/>
        <a:lstStyle/>
        <a:p>
          <a:r>
            <a:rPr lang="ru-RU" dirty="0" smtClean="0"/>
            <a:t>я</a:t>
          </a:r>
          <a:endParaRPr lang="ru-RU" dirty="0"/>
        </a:p>
      </dgm:t>
    </dgm:pt>
    <dgm:pt modelId="{4CD237C5-CC19-47DB-B2EF-FD747807ED52}" type="parTrans" cxnId="{ABA9BF90-6535-4273-B433-44D4CA898FAC}">
      <dgm:prSet/>
      <dgm:spPr/>
      <dgm:t>
        <a:bodyPr/>
        <a:lstStyle/>
        <a:p>
          <a:endParaRPr lang="ru-RU"/>
        </a:p>
      </dgm:t>
    </dgm:pt>
    <dgm:pt modelId="{C9A7CE4A-B4B7-4AAE-BDE4-4E06E349FA5D}" type="sibTrans" cxnId="{ABA9BF90-6535-4273-B433-44D4CA898FAC}">
      <dgm:prSet/>
      <dgm:spPr/>
      <dgm:t>
        <a:bodyPr/>
        <a:lstStyle/>
        <a:p>
          <a:endParaRPr lang="ru-RU"/>
        </a:p>
      </dgm:t>
    </dgm:pt>
    <dgm:pt modelId="{C42C374D-CF82-47CE-9247-C263777EDA03}">
      <dgm:prSet phldrT="[Текст]"/>
      <dgm:spPr/>
      <dgm:t>
        <a:bodyPr/>
        <a:lstStyle/>
        <a:p>
          <a:endParaRPr lang="ru-RU" dirty="0"/>
        </a:p>
      </dgm:t>
    </dgm:pt>
    <dgm:pt modelId="{C4BF6918-0A80-437D-909A-04E0A9509762}" type="parTrans" cxnId="{D7B2ECFD-3A63-4F39-9B69-74CB6BB7EC86}">
      <dgm:prSet/>
      <dgm:spPr/>
      <dgm:t>
        <a:bodyPr/>
        <a:lstStyle/>
        <a:p>
          <a:endParaRPr lang="ru-RU"/>
        </a:p>
      </dgm:t>
    </dgm:pt>
    <dgm:pt modelId="{B46A7CB1-3FE1-4037-B89B-6DDD0C2C398A}" type="sibTrans" cxnId="{D7B2ECFD-3A63-4F39-9B69-74CB6BB7EC86}">
      <dgm:prSet/>
      <dgm:spPr/>
      <dgm:t>
        <a:bodyPr/>
        <a:lstStyle/>
        <a:p>
          <a:endParaRPr lang="ru-RU"/>
        </a:p>
      </dgm:t>
    </dgm:pt>
    <dgm:pt modelId="{5075D89D-20D8-45CD-A25D-A0FAFA8926E0}">
      <dgm:prSet phldrT="[Текст]"/>
      <dgm:spPr/>
      <dgm:t>
        <a:bodyPr/>
        <a:lstStyle/>
        <a:p>
          <a:endParaRPr lang="ru-RU" dirty="0"/>
        </a:p>
      </dgm:t>
    </dgm:pt>
    <dgm:pt modelId="{08329FFF-601D-46DA-88C7-D49B4F44C45B}" type="parTrans" cxnId="{0BAEE040-411F-4F2C-8A21-1BD6F8C51CCB}">
      <dgm:prSet/>
      <dgm:spPr/>
      <dgm:t>
        <a:bodyPr/>
        <a:lstStyle/>
        <a:p>
          <a:endParaRPr lang="ru-RU"/>
        </a:p>
      </dgm:t>
    </dgm:pt>
    <dgm:pt modelId="{5B495BF3-25E6-4C15-A086-5863F7B4587A}" type="sibTrans" cxnId="{0BAEE040-411F-4F2C-8A21-1BD6F8C51CCB}">
      <dgm:prSet/>
      <dgm:spPr/>
      <dgm:t>
        <a:bodyPr/>
        <a:lstStyle/>
        <a:p>
          <a:endParaRPr lang="ru-RU"/>
        </a:p>
      </dgm:t>
    </dgm:pt>
    <dgm:pt modelId="{BF81E92D-EFCC-4E28-9769-D0D633293D44}">
      <dgm:prSet phldrT="[Текст]"/>
      <dgm:spPr/>
      <dgm:t>
        <a:bodyPr/>
        <a:lstStyle/>
        <a:p>
          <a:r>
            <a:rPr lang="ru-RU" dirty="0" smtClean="0"/>
            <a:t>и</a:t>
          </a:r>
          <a:endParaRPr lang="ru-RU" dirty="0"/>
        </a:p>
      </dgm:t>
    </dgm:pt>
    <dgm:pt modelId="{54E8C2FC-C54F-4A0D-A0F3-784B98F6E0B7}" type="parTrans" cxnId="{6C6CD603-E8E9-48AB-A906-1F9854E9A741}">
      <dgm:prSet/>
      <dgm:spPr/>
      <dgm:t>
        <a:bodyPr/>
        <a:lstStyle/>
        <a:p>
          <a:endParaRPr lang="ru-RU"/>
        </a:p>
      </dgm:t>
    </dgm:pt>
    <dgm:pt modelId="{F957448C-2E79-4210-ACDC-AD7A5B35ADAB}" type="sibTrans" cxnId="{6C6CD603-E8E9-48AB-A906-1F9854E9A741}">
      <dgm:prSet/>
      <dgm:spPr/>
      <dgm:t>
        <a:bodyPr/>
        <a:lstStyle/>
        <a:p>
          <a:endParaRPr lang="ru-RU"/>
        </a:p>
      </dgm:t>
    </dgm:pt>
    <dgm:pt modelId="{588CBA9A-FFE5-4393-BC4A-5BE49CFB7516}">
      <dgm:prSet phldrT="[Текст]"/>
      <dgm:spPr/>
      <dgm:t>
        <a:bodyPr/>
        <a:lstStyle/>
        <a:p>
          <a:endParaRPr lang="ru-RU" dirty="0"/>
        </a:p>
      </dgm:t>
    </dgm:pt>
    <dgm:pt modelId="{F5A33DA5-07A6-48A3-A657-676AA0F7F1CB}" type="parTrans" cxnId="{060DA8A1-75F9-4982-9371-5CB0BDFBB3D2}">
      <dgm:prSet/>
      <dgm:spPr/>
      <dgm:t>
        <a:bodyPr/>
        <a:lstStyle/>
        <a:p>
          <a:endParaRPr lang="ru-RU"/>
        </a:p>
      </dgm:t>
    </dgm:pt>
    <dgm:pt modelId="{9081C200-3D28-4790-B00B-205BD54578DF}" type="sibTrans" cxnId="{060DA8A1-75F9-4982-9371-5CB0BDFBB3D2}">
      <dgm:prSet/>
      <dgm:spPr/>
      <dgm:t>
        <a:bodyPr/>
        <a:lstStyle/>
        <a:p>
          <a:endParaRPr lang="ru-RU"/>
        </a:p>
      </dgm:t>
    </dgm:pt>
    <dgm:pt modelId="{FED78848-D363-4B19-B531-751C811EE6EB}">
      <dgm:prSet phldrT="[Текст]"/>
      <dgm:spPr/>
      <dgm:t>
        <a:bodyPr/>
        <a:lstStyle/>
        <a:p>
          <a:r>
            <a:rPr lang="ru-RU" dirty="0" smtClean="0"/>
            <a:t>е</a:t>
          </a:r>
          <a:endParaRPr lang="ru-RU" dirty="0"/>
        </a:p>
      </dgm:t>
    </dgm:pt>
    <dgm:pt modelId="{383E7FE8-C518-4F39-8244-FFE850F985A9}" type="parTrans" cxnId="{83AED286-6F61-4686-A2E7-04C5DAC5F770}">
      <dgm:prSet/>
      <dgm:spPr/>
      <dgm:t>
        <a:bodyPr/>
        <a:lstStyle/>
        <a:p>
          <a:endParaRPr lang="ru-RU"/>
        </a:p>
      </dgm:t>
    </dgm:pt>
    <dgm:pt modelId="{098D1DB4-97F4-494C-9E6F-0FE832D8E9F4}" type="sibTrans" cxnId="{83AED286-6F61-4686-A2E7-04C5DAC5F770}">
      <dgm:prSet/>
      <dgm:spPr/>
      <dgm:t>
        <a:bodyPr/>
        <a:lstStyle/>
        <a:p>
          <a:endParaRPr lang="ru-RU"/>
        </a:p>
      </dgm:t>
    </dgm:pt>
    <dgm:pt modelId="{069F68A0-2821-469D-A3D3-A08F6507D913}">
      <dgm:prSet/>
      <dgm:spPr/>
      <dgm:t>
        <a:bodyPr/>
        <a:lstStyle/>
        <a:p>
          <a:r>
            <a:rPr lang="ru-RU" dirty="0" smtClean="0"/>
            <a:t> ю</a:t>
          </a:r>
          <a:endParaRPr lang="ru-RU" dirty="0"/>
        </a:p>
      </dgm:t>
    </dgm:pt>
    <dgm:pt modelId="{66096393-866E-49F5-A8AE-F87190D9B372}" type="parTrans" cxnId="{067DE497-A985-40F9-AB20-3530ABC4469E}">
      <dgm:prSet/>
      <dgm:spPr/>
      <dgm:t>
        <a:bodyPr/>
        <a:lstStyle/>
        <a:p>
          <a:endParaRPr lang="ru-RU"/>
        </a:p>
      </dgm:t>
    </dgm:pt>
    <dgm:pt modelId="{8BE0A386-BAE9-4351-A6F8-8061920E26BA}" type="sibTrans" cxnId="{067DE497-A985-40F9-AB20-3530ABC4469E}">
      <dgm:prSet/>
      <dgm:spPr/>
      <dgm:t>
        <a:bodyPr/>
        <a:lstStyle/>
        <a:p>
          <a:endParaRPr lang="ru-RU"/>
        </a:p>
      </dgm:t>
    </dgm:pt>
    <dgm:pt modelId="{7B78ACBD-7A96-4023-9BD1-CD78A23B1DAE}">
      <dgm:prSet/>
      <dgm:spPr/>
      <dgm:t>
        <a:bodyPr/>
        <a:lstStyle/>
        <a:p>
          <a:r>
            <a:rPr lang="ru-RU" dirty="0" smtClean="0"/>
            <a:t>  ей</a:t>
          </a:r>
          <a:endParaRPr lang="ru-RU" dirty="0"/>
        </a:p>
      </dgm:t>
    </dgm:pt>
    <dgm:pt modelId="{555A6643-FEFC-4750-A9A8-A46458F12E0C}" type="parTrans" cxnId="{39B30B85-68DB-413D-9B67-789289A6F660}">
      <dgm:prSet/>
      <dgm:spPr/>
      <dgm:t>
        <a:bodyPr/>
        <a:lstStyle/>
        <a:p>
          <a:endParaRPr lang="ru-RU"/>
        </a:p>
      </dgm:t>
    </dgm:pt>
    <dgm:pt modelId="{CA06A6E9-C167-4AEA-888D-A124D66D7C0C}" type="sibTrans" cxnId="{39B30B85-68DB-413D-9B67-789289A6F660}">
      <dgm:prSet/>
      <dgm:spPr/>
      <dgm:t>
        <a:bodyPr/>
        <a:lstStyle/>
        <a:p>
          <a:endParaRPr lang="ru-RU"/>
        </a:p>
      </dgm:t>
    </dgm:pt>
    <dgm:pt modelId="{EBED2208-25A6-4535-9D28-16864AD707DA}">
      <dgm:prSet/>
      <dgm:spPr/>
      <dgm:t>
        <a:bodyPr/>
        <a:lstStyle/>
        <a:p>
          <a:r>
            <a:rPr lang="ru-RU" dirty="0" smtClean="0"/>
            <a:t>  е</a:t>
          </a:r>
          <a:endParaRPr lang="ru-RU" dirty="0"/>
        </a:p>
      </dgm:t>
    </dgm:pt>
    <dgm:pt modelId="{3CC7928B-B3F9-4DB4-A705-66F1110E821D}" type="parTrans" cxnId="{D1647DB9-CC18-48CE-AA66-88B1E7AB5503}">
      <dgm:prSet/>
      <dgm:spPr/>
      <dgm:t>
        <a:bodyPr/>
        <a:lstStyle/>
        <a:p>
          <a:endParaRPr lang="ru-RU"/>
        </a:p>
      </dgm:t>
    </dgm:pt>
    <dgm:pt modelId="{183BD26E-D915-4216-8BA8-FAD5B5366122}" type="sibTrans" cxnId="{D1647DB9-CC18-48CE-AA66-88B1E7AB5503}">
      <dgm:prSet/>
      <dgm:spPr/>
      <dgm:t>
        <a:bodyPr/>
        <a:lstStyle/>
        <a:p>
          <a:endParaRPr lang="ru-RU"/>
        </a:p>
      </dgm:t>
    </dgm:pt>
    <dgm:pt modelId="{CD79B37F-D205-4487-B452-8596942BE868}" type="pres">
      <dgm:prSet presAssocID="{C6DB9DE0-AFCD-4CAB-A356-7046A8C24CCF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DB6CCC-4B0D-40AC-B369-DB949ECD138A}" type="pres">
      <dgm:prSet presAssocID="{C6DB9DE0-AFCD-4CAB-A356-7046A8C24CCF}" presName="cycle" presStyleCnt="0"/>
      <dgm:spPr/>
    </dgm:pt>
    <dgm:pt modelId="{E5D16AC6-E2B3-4E90-86AE-800C659574AA}" type="pres">
      <dgm:prSet presAssocID="{C6DB9DE0-AFCD-4CAB-A356-7046A8C24CCF}" presName="centerShape" presStyleCnt="0"/>
      <dgm:spPr/>
    </dgm:pt>
    <dgm:pt modelId="{4869DB45-5A0E-4BDE-9539-8E44C043C492}" type="pres">
      <dgm:prSet presAssocID="{C6DB9DE0-AFCD-4CAB-A356-7046A8C24CCF}" presName="connSite" presStyleLbl="node1" presStyleIdx="0" presStyleCnt="7"/>
      <dgm:spPr/>
    </dgm:pt>
    <dgm:pt modelId="{E76C67A1-6459-4284-9C99-5CC3DC3156C6}" type="pres">
      <dgm:prSet presAssocID="{C6DB9DE0-AFCD-4CAB-A356-7046A8C24CCF}" presName="visible" presStyleLbl="node1" presStyleIdx="0" presStyleCnt="7" custLinFactNeighborX="-2320" custLinFactNeighborY="797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7F71BE8-438E-4D5E-9F9B-9EBF853EDE85}" type="pres">
      <dgm:prSet presAssocID="{4CD237C5-CC19-47DB-B2EF-FD747807ED52}" presName="Name25" presStyleLbl="parChTrans1D1" presStyleIdx="0" presStyleCnt="6"/>
      <dgm:spPr/>
      <dgm:t>
        <a:bodyPr/>
        <a:lstStyle/>
        <a:p>
          <a:endParaRPr lang="ru-RU"/>
        </a:p>
      </dgm:t>
    </dgm:pt>
    <dgm:pt modelId="{6A517650-68B6-4BB1-AA1A-56F5B5B19EDB}" type="pres">
      <dgm:prSet presAssocID="{0DA0ACEB-DCEF-49FD-B9F1-C09A1502CBED}" presName="node" presStyleCnt="0"/>
      <dgm:spPr/>
    </dgm:pt>
    <dgm:pt modelId="{EA6742F1-F005-485F-9E88-DC36FAD3EA07}" type="pres">
      <dgm:prSet presAssocID="{0DA0ACEB-DCEF-49FD-B9F1-C09A1502CBED}" presName="parentNode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C590F5-39F4-45CF-9726-764562AC8F95}" type="pres">
      <dgm:prSet presAssocID="{0DA0ACEB-DCEF-49FD-B9F1-C09A1502CBED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BE0771-D24B-4392-A2F4-F7A593A67C08}" type="pres">
      <dgm:prSet presAssocID="{54E8C2FC-C54F-4A0D-A0F3-784B98F6E0B7}" presName="Name25" presStyleLbl="parChTrans1D1" presStyleIdx="1" presStyleCnt="6"/>
      <dgm:spPr/>
      <dgm:t>
        <a:bodyPr/>
        <a:lstStyle/>
        <a:p>
          <a:endParaRPr lang="ru-RU"/>
        </a:p>
      </dgm:t>
    </dgm:pt>
    <dgm:pt modelId="{A4E6CE77-5DC2-4B35-93DB-94E47303E7CC}" type="pres">
      <dgm:prSet presAssocID="{BF81E92D-EFCC-4E28-9769-D0D633293D44}" presName="node" presStyleCnt="0"/>
      <dgm:spPr/>
    </dgm:pt>
    <dgm:pt modelId="{1130FD32-B830-4D3F-BC08-918FFD72A6F0}" type="pres">
      <dgm:prSet presAssocID="{BF81E92D-EFCC-4E28-9769-D0D633293D44}" presName="parentNode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17865E-1701-4F4C-9E8F-8A510AED7E5A}" type="pres">
      <dgm:prSet presAssocID="{BF81E92D-EFCC-4E28-9769-D0D633293D44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6771D-39C5-4910-BD72-C87F549C4CED}" type="pres">
      <dgm:prSet presAssocID="{383E7FE8-C518-4F39-8244-FFE850F985A9}" presName="Name25" presStyleLbl="parChTrans1D1" presStyleIdx="2" presStyleCnt="6"/>
      <dgm:spPr/>
      <dgm:t>
        <a:bodyPr/>
        <a:lstStyle/>
        <a:p>
          <a:endParaRPr lang="ru-RU"/>
        </a:p>
      </dgm:t>
    </dgm:pt>
    <dgm:pt modelId="{FAAF999E-0613-433A-9D15-62BAD02A34D6}" type="pres">
      <dgm:prSet presAssocID="{FED78848-D363-4B19-B531-751C811EE6EB}" presName="node" presStyleCnt="0"/>
      <dgm:spPr/>
    </dgm:pt>
    <dgm:pt modelId="{B0FDCDFB-3C59-46FC-97D3-85849BC33F93}" type="pres">
      <dgm:prSet presAssocID="{FED78848-D363-4B19-B531-751C811EE6EB}" presName="parentNode" presStyleLbl="node1" presStyleIdx="3" presStyleCnt="7" custAng="21167263" custScaleY="7949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336494-BBEB-4FBA-AC5E-DA57F5748753}" type="pres">
      <dgm:prSet presAssocID="{FED78848-D363-4B19-B531-751C811EE6EB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891B55-2AA9-4464-B92A-34A83FD4207B}" type="pres">
      <dgm:prSet presAssocID="{66096393-866E-49F5-A8AE-F87190D9B372}" presName="Name25" presStyleLbl="parChTrans1D1" presStyleIdx="3" presStyleCnt="6"/>
      <dgm:spPr/>
      <dgm:t>
        <a:bodyPr/>
        <a:lstStyle/>
        <a:p>
          <a:endParaRPr lang="ru-RU"/>
        </a:p>
      </dgm:t>
    </dgm:pt>
    <dgm:pt modelId="{8181E62D-097C-4DDA-B6DD-D96FB5919DE3}" type="pres">
      <dgm:prSet presAssocID="{069F68A0-2821-469D-A3D3-A08F6507D913}" presName="node" presStyleCnt="0"/>
      <dgm:spPr/>
    </dgm:pt>
    <dgm:pt modelId="{601869EA-C10A-428D-AC75-FC9DD6FBCC40}" type="pres">
      <dgm:prSet presAssocID="{069F68A0-2821-469D-A3D3-A08F6507D913}" presName="parentNode" presStyleLbl="node1" presStyleIdx="4" presStyleCnt="7" custLinFactNeighborX="-5876" custLinFactNeighborY="78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72E0E4-0052-4728-858B-C7EB28910D84}" type="pres">
      <dgm:prSet presAssocID="{069F68A0-2821-469D-A3D3-A08F6507D913}" presName="childNode" presStyleLbl="revTx" presStyleIdx="1" presStyleCnt="2">
        <dgm:presLayoutVars>
          <dgm:bulletEnabled val="1"/>
        </dgm:presLayoutVars>
      </dgm:prSet>
      <dgm:spPr/>
    </dgm:pt>
    <dgm:pt modelId="{DF589885-DE18-45E9-8D2E-9F1C1F9408D7}" type="pres">
      <dgm:prSet presAssocID="{555A6643-FEFC-4750-A9A8-A46458F12E0C}" presName="Name25" presStyleLbl="parChTrans1D1" presStyleIdx="4" presStyleCnt="6"/>
      <dgm:spPr/>
      <dgm:t>
        <a:bodyPr/>
        <a:lstStyle/>
        <a:p>
          <a:endParaRPr lang="ru-RU"/>
        </a:p>
      </dgm:t>
    </dgm:pt>
    <dgm:pt modelId="{94CF334F-A9D4-4707-96EF-8C62DDED20A9}" type="pres">
      <dgm:prSet presAssocID="{7B78ACBD-7A96-4023-9BD1-CD78A23B1DAE}" presName="node" presStyleCnt="0"/>
      <dgm:spPr/>
    </dgm:pt>
    <dgm:pt modelId="{BC0008B2-1F59-4A8D-9C50-392430B8BE91}" type="pres">
      <dgm:prSet presAssocID="{7B78ACBD-7A96-4023-9BD1-CD78A23B1DAE}" presName="parentNode" presStyleLbl="node1" presStyleIdx="5" presStyleCnt="7" custLinFactNeighborX="-5876" custLinFactNeighborY="78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7467D-CC14-47C6-9754-C0D970E96B9C}" type="pres">
      <dgm:prSet presAssocID="{7B78ACBD-7A96-4023-9BD1-CD78A23B1DAE}" presName="childNode" presStyleLbl="revTx" presStyleIdx="1" presStyleCnt="2">
        <dgm:presLayoutVars>
          <dgm:bulletEnabled val="1"/>
        </dgm:presLayoutVars>
      </dgm:prSet>
      <dgm:spPr/>
    </dgm:pt>
    <dgm:pt modelId="{25359BF5-777A-419C-940A-5891ABC3FB82}" type="pres">
      <dgm:prSet presAssocID="{3CC7928B-B3F9-4DB4-A705-66F1110E821D}" presName="Name25" presStyleLbl="parChTrans1D1" presStyleIdx="5" presStyleCnt="6"/>
      <dgm:spPr/>
      <dgm:t>
        <a:bodyPr/>
        <a:lstStyle/>
        <a:p>
          <a:endParaRPr lang="ru-RU"/>
        </a:p>
      </dgm:t>
    </dgm:pt>
    <dgm:pt modelId="{05DB3107-675B-4519-8F2F-A50A616FC0F7}" type="pres">
      <dgm:prSet presAssocID="{EBED2208-25A6-4535-9D28-16864AD707DA}" presName="node" presStyleCnt="0"/>
      <dgm:spPr/>
    </dgm:pt>
    <dgm:pt modelId="{097221C4-5801-44A6-B948-E852236B96CB}" type="pres">
      <dgm:prSet presAssocID="{EBED2208-25A6-4535-9D28-16864AD707DA}" presName="parentNode" presStyleLbl="node1" presStyleIdx="6" presStyleCnt="7" custLinFactNeighborX="-5876" custLinFactNeighborY="78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EC5BD-7A2E-4223-9A99-183E27368C3A}" type="pres">
      <dgm:prSet presAssocID="{EBED2208-25A6-4535-9D28-16864AD707DA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C238EB83-C02A-47C8-B722-AF28F9AD65F9}" type="presOf" srcId="{588CBA9A-FFE5-4393-BC4A-5BE49CFB7516}" destId="{BA17865E-1701-4F4C-9E8F-8A510AED7E5A}" srcOrd="0" destOrd="0" presId="urn:microsoft.com/office/officeart/2005/8/layout/radial2"/>
    <dgm:cxn modelId="{F5C5F3AA-CD89-4860-8EF6-5539C52DDB57}" type="presOf" srcId="{FED78848-D363-4B19-B531-751C811EE6EB}" destId="{B0FDCDFB-3C59-46FC-97D3-85849BC33F93}" srcOrd="0" destOrd="0" presId="urn:microsoft.com/office/officeart/2005/8/layout/radial2"/>
    <dgm:cxn modelId="{E09765B1-4A2C-4E9B-9BCB-84C0F0135B45}" type="presOf" srcId="{7B78ACBD-7A96-4023-9BD1-CD78A23B1DAE}" destId="{BC0008B2-1F59-4A8D-9C50-392430B8BE91}" srcOrd="0" destOrd="0" presId="urn:microsoft.com/office/officeart/2005/8/layout/radial2"/>
    <dgm:cxn modelId="{65437E1E-486F-4CC4-B821-C3B2DF672E65}" type="presOf" srcId="{4CD237C5-CC19-47DB-B2EF-FD747807ED52}" destId="{B7F71BE8-438E-4D5E-9F9B-9EBF853EDE85}" srcOrd="0" destOrd="0" presId="urn:microsoft.com/office/officeart/2005/8/layout/radial2"/>
    <dgm:cxn modelId="{E988B7A4-7335-411F-8E3D-89CDF7F625B9}" type="presOf" srcId="{5075D89D-20D8-45CD-A25D-A0FAFA8926E0}" destId="{22C590F5-39F4-45CF-9726-764562AC8F95}" srcOrd="0" destOrd="1" presId="urn:microsoft.com/office/officeart/2005/8/layout/radial2"/>
    <dgm:cxn modelId="{D1647DB9-CC18-48CE-AA66-88B1E7AB5503}" srcId="{C6DB9DE0-AFCD-4CAB-A356-7046A8C24CCF}" destId="{EBED2208-25A6-4535-9D28-16864AD707DA}" srcOrd="5" destOrd="0" parTransId="{3CC7928B-B3F9-4DB4-A705-66F1110E821D}" sibTransId="{183BD26E-D915-4216-8BA8-FAD5B5366122}"/>
    <dgm:cxn modelId="{0D67612F-D17F-4DC8-86C5-D6D630062625}" type="presOf" srcId="{C6DB9DE0-AFCD-4CAB-A356-7046A8C24CCF}" destId="{CD79B37F-D205-4487-B452-8596942BE868}" srcOrd="0" destOrd="0" presId="urn:microsoft.com/office/officeart/2005/8/layout/radial2"/>
    <dgm:cxn modelId="{A40881D2-77A7-4C25-924D-85A8EAD6BA44}" type="presOf" srcId="{383E7FE8-C518-4F39-8244-FFE850F985A9}" destId="{6C86771D-39C5-4910-BD72-C87F549C4CED}" srcOrd="0" destOrd="0" presId="urn:microsoft.com/office/officeart/2005/8/layout/radial2"/>
    <dgm:cxn modelId="{067DE497-A985-40F9-AB20-3530ABC4469E}" srcId="{C6DB9DE0-AFCD-4CAB-A356-7046A8C24CCF}" destId="{069F68A0-2821-469D-A3D3-A08F6507D913}" srcOrd="3" destOrd="0" parTransId="{66096393-866E-49F5-A8AE-F87190D9B372}" sibTransId="{8BE0A386-BAE9-4351-A6F8-8061920E26BA}"/>
    <dgm:cxn modelId="{6C6CD603-E8E9-48AB-A906-1F9854E9A741}" srcId="{C6DB9DE0-AFCD-4CAB-A356-7046A8C24CCF}" destId="{BF81E92D-EFCC-4E28-9769-D0D633293D44}" srcOrd="1" destOrd="0" parTransId="{54E8C2FC-C54F-4A0D-A0F3-784B98F6E0B7}" sibTransId="{F957448C-2E79-4210-ACDC-AD7A5B35ADAB}"/>
    <dgm:cxn modelId="{83AED286-6F61-4686-A2E7-04C5DAC5F770}" srcId="{C6DB9DE0-AFCD-4CAB-A356-7046A8C24CCF}" destId="{FED78848-D363-4B19-B531-751C811EE6EB}" srcOrd="2" destOrd="0" parTransId="{383E7FE8-C518-4F39-8244-FFE850F985A9}" sibTransId="{098D1DB4-97F4-494C-9E6F-0FE832D8E9F4}"/>
    <dgm:cxn modelId="{060DA8A1-75F9-4982-9371-5CB0BDFBB3D2}" srcId="{BF81E92D-EFCC-4E28-9769-D0D633293D44}" destId="{588CBA9A-FFE5-4393-BC4A-5BE49CFB7516}" srcOrd="0" destOrd="0" parTransId="{F5A33DA5-07A6-48A3-A657-676AA0F7F1CB}" sibTransId="{9081C200-3D28-4790-B00B-205BD54578DF}"/>
    <dgm:cxn modelId="{EE8A7944-A289-431C-9AC2-D9A608E9C218}" type="presOf" srcId="{66096393-866E-49F5-A8AE-F87190D9B372}" destId="{5A891B55-2AA9-4464-B92A-34A83FD4207B}" srcOrd="0" destOrd="0" presId="urn:microsoft.com/office/officeart/2005/8/layout/radial2"/>
    <dgm:cxn modelId="{8966807E-015C-4EC8-84B1-9FDD542ECF8E}" type="presOf" srcId="{3CC7928B-B3F9-4DB4-A705-66F1110E821D}" destId="{25359BF5-777A-419C-940A-5891ABC3FB82}" srcOrd="0" destOrd="0" presId="urn:microsoft.com/office/officeart/2005/8/layout/radial2"/>
    <dgm:cxn modelId="{ABA9BF90-6535-4273-B433-44D4CA898FAC}" srcId="{C6DB9DE0-AFCD-4CAB-A356-7046A8C24CCF}" destId="{0DA0ACEB-DCEF-49FD-B9F1-C09A1502CBED}" srcOrd="0" destOrd="0" parTransId="{4CD237C5-CC19-47DB-B2EF-FD747807ED52}" sibTransId="{C9A7CE4A-B4B7-4AAE-BDE4-4E06E349FA5D}"/>
    <dgm:cxn modelId="{48D51A06-B93E-4872-AE42-4944254D7850}" type="presOf" srcId="{069F68A0-2821-469D-A3D3-A08F6507D913}" destId="{601869EA-C10A-428D-AC75-FC9DD6FBCC40}" srcOrd="0" destOrd="0" presId="urn:microsoft.com/office/officeart/2005/8/layout/radial2"/>
    <dgm:cxn modelId="{D7B2ECFD-3A63-4F39-9B69-74CB6BB7EC86}" srcId="{0DA0ACEB-DCEF-49FD-B9F1-C09A1502CBED}" destId="{C42C374D-CF82-47CE-9247-C263777EDA03}" srcOrd="0" destOrd="0" parTransId="{C4BF6918-0A80-437D-909A-04E0A9509762}" sibTransId="{B46A7CB1-3FE1-4037-B89B-6DDD0C2C398A}"/>
    <dgm:cxn modelId="{F2008D70-10DF-4A1C-BABD-46209860EB1A}" type="presOf" srcId="{EBED2208-25A6-4535-9D28-16864AD707DA}" destId="{097221C4-5801-44A6-B948-E852236B96CB}" srcOrd="0" destOrd="0" presId="urn:microsoft.com/office/officeart/2005/8/layout/radial2"/>
    <dgm:cxn modelId="{39B30B85-68DB-413D-9B67-789289A6F660}" srcId="{C6DB9DE0-AFCD-4CAB-A356-7046A8C24CCF}" destId="{7B78ACBD-7A96-4023-9BD1-CD78A23B1DAE}" srcOrd="4" destOrd="0" parTransId="{555A6643-FEFC-4750-A9A8-A46458F12E0C}" sibTransId="{CA06A6E9-C167-4AEA-888D-A124D66D7C0C}"/>
    <dgm:cxn modelId="{B7C4D3DF-CEFD-4D2C-AE65-7A593CA221B9}" type="presOf" srcId="{BF81E92D-EFCC-4E28-9769-D0D633293D44}" destId="{1130FD32-B830-4D3F-BC08-918FFD72A6F0}" srcOrd="0" destOrd="0" presId="urn:microsoft.com/office/officeart/2005/8/layout/radial2"/>
    <dgm:cxn modelId="{5117920C-E9C4-4B8E-91A2-3DB4AE6EB695}" type="presOf" srcId="{555A6643-FEFC-4750-A9A8-A46458F12E0C}" destId="{DF589885-DE18-45E9-8D2E-9F1C1F9408D7}" srcOrd="0" destOrd="0" presId="urn:microsoft.com/office/officeart/2005/8/layout/radial2"/>
    <dgm:cxn modelId="{0BAEE040-411F-4F2C-8A21-1BD6F8C51CCB}" srcId="{0DA0ACEB-DCEF-49FD-B9F1-C09A1502CBED}" destId="{5075D89D-20D8-45CD-A25D-A0FAFA8926E0}" srcOrd="1" destOrd="0" parTransId="{08329FFF-601D-46DA-88C7-D49B4F44C45B}" sibTransId="{5B495BF3-25E6-4C15-A086-5863F7B4587A}"/>
    <dgm:cxn modelId="{81DFE710-32D3-44C0-A69E-735E1635AE4A}" type="presOf" srcId="{C42C374D-CF82-47CE-9247-C263777EDA03}" destId="{22C590F5-39F4-45CF-9726-764562AC8F95}" srcOrd="0" destOrd="0" presId="urn:microsoft.com/office/officeart/2005/8/layout/radial2"/>
    <dgm:cxn modelId="{7EF4D886-F0D6-477B-A94E-64B1F5A4FCF4}" type="presOf" srcId="{0DA0ACEB-DCEF-49FD-B9F1-C09A1502CBED}" destId="{EA6742F1-F005-485F-9E88-DC36FAD3EA07}" srcOrd="0" destOrd="0" presId="urn:microsoft.com/office/officeart/2005/8/layout/radial2"/>
    <dgm:cxn modelId="{2E07DB69-6C72-46B1-833C-15DF5056D407}" type="presOf" srcId="{54E8C2FC-C54F-4A0D-A0F3-784B98F6E0B7}" destId="{2FBE0771-D24B-4392-A2F4-F7A593A67C08}" srcOrd="0" destOrd="0" presId="urn:microsoft.com/office/officeart/2005/8/layout/radial2"/>
    <dgm:cxn modelId="{48D6CDD7-C68D-4FF7-A569-BD851703E068}" type="presParOf" srcId="{CD79B37F-D205-4487-B452-8596942BE868}" destId="{B8DB6CCC-4B0D-40AC-B369-DB949ECD138A}" srcOrd="0" destOrd="0" presId="urn:microsoft.com/office/officeart/2005/8/layout/radial2"/>
    <dgm:cxn modelId="{4DFB47B7-C9B0-4D11-B535-879B9F0D8016}" type="presParOf" srcId="{B8DB6CCC-4B0D-40AC-B369-DB949ECD138A}" destId="{E5D16AC6-E2B3-4E90-86AE-800C659574AA}" srcOrd="0" destOrd="0" presId="urn:microsoft.com/office/officeart/2005/8/layout/radial2"/>
    <dgm:cxn modelId="{57DA1E31-DEB3-4E0A-9369-11501829527A}" type="presParOf" srcId="{E5D16AC6-E2B3-4E90-86AE-800C659574AA}" destId="{4869DB45-5A0E-4BDE-9539-8E44C043C492}" srcOrd="0" destOrd="0" presId="urn:microsoft.com/office/officeart/2005/8/layout/radial2"/>
    <dgm:cxn modelId="{A80A4CA2-E19E-460B-A388-411D926E4B89}" type="presParOf" srcId="{E5D16AC6-E2B3-4E90-86AE-800C659574AA}" destId="{E76C67A1-6459-4284-9C99-5CC3DC3156C6}" srcOrd="1" destOrd="0" presId="urn:microsoft.com/office/officeart/2005/8/layout/radial2"/>
    <dgm:cxn modelId="{BABB8A96-D5B6-402F-A72F-DC45D90226CE}" type="presParOf" srcId="{B8DB6CCC-4B0D-40AC-B369-DB949ECD138A}" destId="{B7F71BE8-438E-4D5E-9F9B-9EBF853EDE85}" srcOrd="1" destOrd="0" presId="urn:microsoft.com/office/officeart/2005/8/layout/radial2"/>
    <dgm:cxn modelId="{1BBEA16B-F533-4B3A-A51A-A6B43A8900DF}" type="presParOf" srcId="{B8DB6CCC-4B0D-40AC-B369-DB949ECD138A}" destId="{6A517650-68B6-4BB1-AA1A-56F5B5B19EDB}" srcOrd="2" destOrd="0" presId="urn:microsoft.com/office/officeart/2005/8/layout/radial2"/>
    <dgm:cxn modelId="{767B3474-CDFF-4545-AAB1-CE30F8D04423}" type="presParOf" srcId="{6A517650-68B6-4BB1-AA1A-56F5B5B19EDB}" destId="{EA6742F1-F005-485F-9E88-DC36FAD3EA07}" srcOrd="0" destOrd="0" presId="urn:microsoft.com/office/officeart/2005/8/layout/radial2"/>
    <dgm:cxn modelId="{46C04ECF-DB62-4ACD-B165-E0BEB48A7557}" type="presParOf" srcId="{6A517650-68B6-4BB1-AA1A-56F5B5B19EDB}" destId="{22C590F5-39F4-45CF-9726-764562AC8F95}" srcOrd="1" destOrd="0" presId="urn:microsoft.com/office/officeart/2005/8/layout/radial2"/>
    <dgm:cxn modelId="{5940ED9B-F5AA-4826-A77F-92CB042B3620}" type="presParOf" srcId="{B8DB6CCC-4B0D-40AC-B369-DB949ECD138A}" destId="{2FBE0771-D24B-4392-A2F4-F7A593A67C08}" srcOrd="3" destOrd="0" presId="urn:microsoft.com/office/officeart/2005/8/layout/radial2"/>
    <dgm:cxn modelId="{99343A21-43D0-470C-82BB-2D93266647B5}" type="presParOf" srcId="{B8DB6CCC-4B0D-40AC-B369-DB949ECD138A}" destId="{A4E6CE77-5DC2-4B35-93DB-94E47303E7CC}" srcOrd="4" destOrd="0" presId="urn:microsoft.com/office/officeart/2005/8/layout/radial2"/>
    <dgm:cxn modelId="{D9C93735-CEB5-45A5-942F-62165B0B1CD0}" type="presParOf" srcId="{A4E6CE77-5DC2-4B35-93DB-94E47303E7CC}" destId="{1130FD32-B830-4D3F-BC08-918FFD72A6F0}" srcOrd="0" destOrd="0" presId="urn:microsoft.com/office/officeart/2005/8/layout/radial2"/>
    <dgm:cxn modelId="{7E0B9E75-71ED-446A-9C65-A07CB41E395C}" type="presParOf" srcId="{A4E6CE77-5DC2-4B35-93DB-94E47303E7CC}" destId="{BA17865E-1701-4F4C-9E8F-8A510AED7E5A}" srcOrd="1" destOrd="0" presId="urn:microsoft.com/office/officeart/2005/8/layout/radial2"/>
    <dgm:cxn modelId="{0DE85848-51AE-436E-AEB8-BB89C1F54600}" type="presParOf" srcId="{B8DB6CCC-4B0D-40AC-B369-DB949ECD138A}" destId="{6C86771D-39C5-4910-BD72-C87F549C4CED}" srcOrd="5" destOrd="0" presId="urn:microsoft.com/office/officeart/2005/8/layout/radial2"/>
    <dgm:cxn modelId="{F72E3DA2-FC62-41A5-922F-098FD05135E1}" type="presParOf" srcId="{B8DB6CCC-4B0D-40AC-B369-DB949ECD138A}" destId="{FAAF999E-0613-433A-9D15-62BAD02A34D6}" srcOrd="6" destOrd="0" presId="urn:microsoft.com/office/officeart/2005/8/layout/radial2"/>
    <dgm:cxn modelId="{3D933708-A653-4D37-8377-D753D7B6C376}" type="presParOf" srcId="{FAAF999E-0613-433A-9D15-62BAD02A34D6}" destId="{B0FDCDFB-3C59-46FC-97D3-85849BC33F93}" srcOrd="0" destOrd="0" presId="urn:microsoft.com/office/officeart/2005/8/layout/radial2"/>
    <dgm:cxn modelId="{EA247EF7-9526-4A1D-B55E-49E1ADDE32E2}" type="presParOf" srcId="{FAAF999E-0613-433A-9D15-62BAD02A34D6}" destId="{F2336494-BBEB-4FBA-AC5E-DA57F5748753}" srcOrd="1" destOrd="0" presId="urn:microsoft.com/office/officeart/2005/8/layout/radial2"/>
    <dgm:cxn modelId="{B226CF76-E529-4F03-8679-10815C2D9608}" type="presParOf" srcId="{B8DB6CCC-4B0D-40AC-B369-DB949ECD138A}" destId="{5A891B55-2AA9-4464-B92A-34A83FD4207B}" srcOrd="7" destOrd="0" presId="urn:microsoft.com/office/officeart/2005/8/layout/radial2"/>
    <dgm:cxn modelId="{08756CB5-8C4F-467C-B38E-6453CE359EF2}" type="presParOf" srcId="{B8DB6CCC-4B0D-40AC-B369-DB949ECD138A}" destId="{8181E62D-097C-4DDA-B6DD-D96FB5919DE3}" srcOrd="8" destOrd="0" presId="urn:microsoft.com/office/officeart/2005/8/layout/radial2"/>
    <dgm:cxn modelId="{98D31B31-747E-4326-9A3E-D95EE21D4464}" type="presParOf" srcId="{8181E62D-097C-4DDA-B6DD-D96FB5919DE3}" destId="{601869EA-C10A-428D-AC75-FC9DD6FBCC40}" srcOrd="0" destOrd="0" presId="urn:microsoft.com/office/officeart/2005/8/layout/radial2"/>
    <dgm:cxn modelId="{1DDB8A27-F409-4D81-8F87-CE621AF9683A}" type="presParOf" srcId="{8181E62D-097C-4DDA-B6DD-D96FB5919DE3}" destId="{7772E0E4-0052-4728-858B-C7EB28910D84}" srcOrd="1" destOrd="0" presId="urn:microsoft.com/office/officeart/2005/8/layout/radial2"/>
    <dgm:cxn modelId="{CAF904FA-EC59-46A5-989A-57825FE893AC}" type="presParOf" srcId="{B8DB6CCC-4B0D-40AC-B369-DB949ECD138A}" destId="{DF589885-DE18-45E9-8D2E-9F1C1F9408D7}" srcOrd="9" destOrd="0" presId="urn:microsoft.com/office/officeart/2005/8/layout/radial2"/>
    <dgm:cxn modelId="{E31A7CA1-D192-4236-B485-7DDD97F80158}" type="presParOf" srcId="{B8DB6CCC-4B0D-40AC-B369-DB949ECD138A}" destId="{94CF334F-A9D4-4707-96EF-8C62DDED20A9}" srcOrd="10" destOrd="0" presId="urn:microsoft.com/office/officeart/2005/8/layout/radial2"/>
    <dgm:cxn modelId="{EB3E3E8B-82CD-4A65-9748-34CF82014F1C}" type="presParOf" srcId="{94CF334F-A9D4-4707-96EF-8C62DDED20A9}" destId="{BC0008B2-1F59-4A8D-9C50-392430B8BE91}" srcOrd="0" destOrd="0" presId="urn:microsoft.com/office/officeart/2005/8/layout/radial2"/>
    <dgm:cxn modelId="{2EA6C95E-4D27-4120-A08B-2679A1A63A71}" type="presParOf" srcId="{94CF334F-A9D4-4707-96EF-8C62DDED20A9}" destId="{27B7467D-CC14-47C6-9754-C0D970E96B9C}" srcOrd="1" destOrd="0" presId="urn:microsoft.com/office/officeart/2005/8/layout/radial2"/>
    <dgm:cxn modelId="{1A4028D5-E9DA-4EC9-B35C-27D23953C8B0}" type="presParOf" srcId="{B8DB6CCC-4B0D-40AC-B369-DB949ECD138A}" destId="{25359BF5-777A-419C-940A-5891ABC3FB82}" srcOrd="11" destOrd="0" presId="urn:microsoft.com/office/officeart/2005/8/layout/radial2"/>
    <dgm:cxn modelId="{77934410-E119-4027-8196-2B083C617B92}" type="presParOf" srcId="{B8DB6CCC-4B0D-40AC-B369-DB949ECD138A}" destId="{05DB3107-675B-4519-8F2F-A50A616FC0F7}" srcOrd="12" destOrd="0" presId="urn:microsoft.com/office/officeart/2005/8/layout/radial2"/>
    <dgm:cxn modelId="{FC2C2345-D624-4111-B9C6-EAF5BF8FE352}" type="presParOf" srcId="{05DB3107-675B-4519-8F2F-A50A616FC0F7}" destId="{097221C4-5801-44A6-B948-E852236B96CB}" srcOrd="0" destOrd="0" presId="urn:microsoft.com/office/officeart/2005/8/layout/radial2"/>
    <dgm:cxn modelId="{53FDD967-7A66-4AB5-AE2A-1D016C0DC5BC}" type="presParOf" srcId="{05DB3107-675B-4519-8F2F-A50A616FC0F7}" destId="{BBEEC5BD-7A2E-4223-9A99-183E27368C3A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DB9DE0-AFCD-4CAB-A356-7046A8C24CCF}" type="doc">
      <dgm:prSet loTypeId="urn:microsoft.com/office/officeart/2005/8/layout/radial2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A0ACEB-DCEF-49FD-B9F1-C09A1502CBED}">
      <dgm:prSet phldrT="[Текст]"/>
      <dgm:spPr/>
      <dgm:t>
        <a:bodyPr/>
        <a:lstStyle/>
        <a:p>
          <a:r>
            <a:rPr lang="ru-RU" dirty="0" err="1" smtClean="0"/>
            <a:t>ая</a:t>
          </a:r>
          <a:endParaRPr lang="ru-RU" dirty="0"/>
        </a:p>
      </dgm:t>
    </dgm:pt>
    <dgm:pt modelId="{4CD237C5-CC19-47DB-B2EF-FD747807ED52}" type="parTrans" cxnId="{ABA9BF90-6535-4273-B433-44D4CA898FAC}">
      <dgm:prSet/>
      <dgm:spPr/>
      <dgm:t>
        <a:bodyPr/>
        <a:lstStyle/>
        <a:p>
          <a:endParaRPr lang="ru-RU"/>
        </a:p>
      </dgm:t>
    </dgm:pt>
    <dgm:pt modelId="{C9A7CE4A-B4B7-4AAE-BDE4-4E06E349FA5D}" type="sibTrans" cxnId="{ABA9BF90-6535-4273-B433-44D4CA898FAC}">
      <dgm:prSet/>
      <dgm:spPr/>
      <dgm:t>
        <a:bodyPr/>
        <a:lstStyle/>
        <a:p>
          <a:endParaRPr lang="ru-RU"/>
        </a:p>
      </dgm:t>
    </dgm:pt>
    <dgm:pt modelId="{C42C374D-CF82-47CE-9247-C263777EDA03}">
      <dgm:prSet phldrT="[Текст]"/>
      <dgm:spPr/>
      <dgm:t>
        <a:bodyPr/>
        <a:lstStyle/>
        <a:p>
          <a:endParaRPr lang="ru-RU" dirty="0"/>
        </a:p>
      </dgm:t>
    </dgm:pt>
    <dgm:pt modelId="{C4BF6918-0A80-437D-909A-04E0A9509762}" type="parTrans" cxnId="{D7B2ECFD-3A63-4F39-9B69-74CB6BB7EC86}">
      <dgm:prSet/>
      <dgm:spPr/>
      <dgm:t>
        <a:bodyPr/>
        <a:lstStyle/>
        <a:p>
          <a:endParaRPr lang="ru-RU"/>
        </a:p>
      </dgm:t>
    </dgm:pt>
    <dgm:pt modelId="{B46A7CB1-3FE1-4037-B89B-6DDD0C2C398A}" type="sibTrans" cxnId="{D7B2ECFD-3A63-4F39-9B69-74CB6BB7EC86}">
      <dgm:prSet/>
      <dgm:spPr/>
      <dgm:t>
        <a:bodyPr/>
        <a:lstStyle/>
        <a:p>
          <a:endParaRPr lang="ru-RU"/>
        </a:p>
      </dgm:t>
    </dgm:pt>
    <dgm:pt modelId="{5075D89D-20D8-45CD-A25D-A0FAFA8926E0}">
      <dgm:prSet phldrT="[Текст]"/>
      <dgm:spPr/>
      <dgm:t>
        <a:bodyPr/>
        <a:lstStyle/>
        <a:p>
          <a:endParaRPr lang="ru-RU" dirty="0"/>
        </a:p>
      </dgm:t>
    </dgm:pt>
    <dgm:pt modelId="{08329FFF-601D-46DA-88C7-D49B4F44C45B}" type="parTrans" cxnId="{0BAEE040-411F-4F2C-8A21-1BD6F8C51CCB}">
      <dgm:prSet/>
      <dgm:spPr/>
      <dgm:t>
        <a:bodyPr/>
        <a:lstStyle/>
        <a:p>
          <a:endParaRPr lang="ru-RU"/>
        </a:p>
      </dgm:t>
    </dgm:pt>
    <dgm:pt modelId="{5B495BF3-25E6-4C15-A086-5863F7B4587A}" type="sibTrans" cxnId="{0BAEE040-411F-4F2C-8A21-1BD6F8C51CCB}">
      <dgm:prSet/>
      <dgm:spPr/>
      <dgm:t>
        <a:bodyPr/>
        <a:lstStyle/>
        <a:p>
          <a:endParaRPr lang="ru-RU"/>
        </a:p>
      </dgm:t>
    </dgm:pt>
    <dgm:pt modelId="{BF81E92D-EFCC-4E28-9769-D0D633293D44}">
      <dgm:prSet phldrT="[Текст]"/>
      <dgm:spPr/>
      <dgm:t>
        <a:bodyPr/>
        <a:lstStyle/>
        <a:p>
          <a:r>
            <a:rPr lang="ru-RU" dirty="0" err="1" smtClean="0"/>
            <a:t>ый</a:t>
          </a:r>
          <a:endParaRPr lang="ru-RU" dirty="0"/>
        </a:p>
      </dgm:t>
    </dgm:pt>
    <dgm:pt modelId="{54E8C2FC-C54F-4A0D-A0F3-784B98F6E0B7}" type="parTrans" cxnId="{6C6CD603-E8E9-48AB-A906-1F9854E9A741}">
      <dgm:prSet/>
      <dgm:spPr/>
      <dgm:t>
        <a:bodyPr/>
        <a:lstStyle/>
        <a:p>
          <a:endParaRPr lang="ru-RU"/>
        </a:p>
      </dgm:t>
    </dgm:pt>
    <dgm:pt modelId="{F957448C-2E79-4210-ACDC-AD7A5B35ADAB}" type="sibTrans" cxnId="{6C6CD603-E8E9-48AB-A906-1F9854E9A741}">
      <dgm:prSet/>
      <dgm:spPr/>
      <dgm:t>
        <a:bodyPr/>
        <a:lstStyle/>
        <a:p>
          <a:endParaRPr lang="ru-RU"/>
        </a:p>
      </dgm:t>
    </dgm:pt>
    <dgm:pt modelId="{588CBA9A-FFE5-4393-BC4A-5BE49CFB7516}">
      <dgm:prSet phldrT="[Текст]"/>
      <dgm:spPr/>
      <dgm:t>
        <a:bodyPr/>
        <a:lstStyle/>
        <a:p>
          <a:endParaRPr lang="ru-RU" dirty="0"/>
        </a:p>
      </dgm:t>
    </dgm:pt>
    <dgm:pt modelId="{F5A33DA5-07A6-48A3-A657-676AA0F7F1CB}" type="parTrans" cxnId="{060DA8A1-75F9-4982-9371-5CB0BDFBB3D2}">
      <dgm:prSet/>
      <dgm:spPr/>
      <dgm:t>
        <a:bodyPr/>
        <a:lstStyle/>
        <a:p>
          <a:endParaRPr lang="ru-RU"/>
        </a:p>
      </dgm:t>
    </dgm:pt>
    <dgm:pt modelId="{9081C200-3D28-4790-B00B-205BD54578DF}" type="sibTrans" cxnId="{060DA8A1-75F9-4982-9371-5CB0BDFBB3D2}">
      <dgm:prSet/>
      <dgm:spPr/>
      <dgm:t>
        <a:bodyPr/>
        <a:lstStyle/>
        <a:p>
          <a:endParaRPr lang="ru-RU"/>
        </a:p>
      </dgm:t>
    </dgm:pt>
    <dgm:pt modelId="{FED78848-D363-4B19-B531-751C811EE6EB}">
      <dgm:prSet phldrT="[Текст]"/>
      <dgm:spPr/>
      <dgm:t>
        <a:bodyPr/>
        <a:lstStyle/>
        <a:p>
          <a:r>
            <a:rPr lang="ru-RU" dirty="0" err="1" smtClean="0"/>
            <a:t>ое</a:t>
          </a:r>
          <a:endParaRPr lang="ru-RU" dirty="0"/>
        </a:p>
      </dgm:t>
    </dgm:pt>
    <dgm:pt modelId="{383E7FE8-C518-4F39-8244-FFE850F985A9}" type="parTrans" cxnId="{83AED286-6F61-4686-A2E7-04C5DAC5F770}">
      <dgm:prSet/>
      <dgm:spPr/>
      <dgm:t>
        <a:bodyPr/>
        <a:lstStyle/>
        <a:p>
          <a:endParaRPr lang="ru-RU"/>
        </a:p>
      </dgm:t>
    </dgm:pt>
    <dgm:pt modelId="{098D1DB4-97F4-494C-9E6F-0FE832D8E9F4}" type="sibTrans" cxnId="{83AED286-6F61-4686-A2E7-04C5DAC5F770}">
      <dgm:prSet/>
      <dgm:spPr/>
      <dgm:t>
        <a:bodyPr/>
        <a:lstStyle/>
        <a:p>
          <a:endParaRPr lang="ru-RU"/>
        </a:p>
      </dgm:t>
    </dgm:pt>
    <dgm:pt modelId="{069F68A0-2821-469D-A3D3-A08F6507D913}">
      <dgm:prSet/>
      <dgm:spPr/>
      <dgm:t>
        <a:bodyPr/>
        <a:lstStyle/>
        <a:p>
          <a:r>
            <a:rPr lang="ru-RU" dirty="0" smtClean="0"/>
            <a:t>ее </a:t>
          </a:r>
          <a:endParaRPr lang="ru-RU" dirty="0"/>
        </a:p>
      </dgm:t>
    </dgm:pt>
    <dgm:pt modelId="{66096393-866E-49F5-A8AE-F87190D9B372}" type="parTrans" cxnId="{067DE497-A985-40F9-AB20-3530ABC4469E}">
      <dgm:prSet/>
      <dgm:spPr/>
      <dgm:t>
        <a:bodyPr/>
        <a:lstStyle/>
        <a:p>
          <a:endParaRPr lang="ru-RU"/>
        </a:p>
      </dgm:t>
    </dgm:pt>
    <dgm:pt modelId="{8BE0A386-BAE9-4351-A6F8-8061920E26BA}" type="sibTrans" cxnId="{067DE497-A985-40F9-AB20-3530ABC4469E}">
      <dgm:prSet/>
      <dgm:spPr/>
      <dgm:t>
        <a:bodyPr/>
        <a:lstStyle/>
        <a:p>
          <a:endParaRPr lang="ru-RU"/>
        </a:p>
      </dgm:t>
    </dgm:pt>
    <dgm:pt modelId="{7B78ACBD-7A96-4023-9BD1-CD78A23B1DAE}">
      <dgm:prSet/>
      <dgm:spPr/>
      <dgm:t>
        <a:bodyPr/>
        <a:lstStyle/>
        <a:p>
          <a:r>
            <a:rPr lang="ru-RU" dirty="0" smtClean="0"/>
            <a:t>  </a:t>
          </a:r>
          <a:r>
            <a:rPr lang="ru-RU" dirty="0" err="1" smtClean="0"/>
            <a:t>ий</a:t>
          </a:r>
          <a:endParaRPr lang="ru-RU" dirty="0"/>
        </a:p>
      </dgm:t>
    </dgm:pt>
    <dgm:pt modelId="{555A6643-FEFC-4750-A9A8-A46458F12E0C}" type="parTrans" cxnId="{39B30B85-68DB-413D-9B67-789289A6F660}">
      <dgm:prSet/>
      <dgm:spPr/>
      <dgm:t>
        <a:bodyPr/>
        <a:lstStyle/>
        <a:p>
          <a:endParaRPr lang="ru-RU"/>
        </a:p>
      </dgm:t>
    </dgm:pt>
    <dgm:pt modelId="{CA06A6E9-C167-4AEA-888D-A124D66D7C0C}" type="sibTrans" cxnId="{39B30B85-68DB-413D-9B67-789289A6F660}">
      <dgm:prSet/>
      <dgm:spPr/>
      <dgm:t>
        <a:bodyPr/>
        <a:lstStyle/>
        <a:p>
          <a:endParaRPr lang="ru-RU"/>
        </a:p>
      </dgm:t>
    </dgm:pt>
    <dgm:pt modelId="{EBED2208-25A6-4535-9D28-16864AD707DA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  </a:t>
          </a:r>
          <a:r>
            <a:rPr lang="ru-RU" dirty="0" err="1" smtClean="0"/>
            <a:t>ые</a:t>
          </a:r>
          <a:endParaRPr lang="ru-RU" dirty="0" smtClean="0"/>
        </a:p>
        <a:p>
          <a:pPr lvl="0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/>
            <a:t> </a:t>
          </a:r>
          <a:endParaRPr lang="ru-RU" dirty="0"/>
        </a:p>
      </dgm:t>
    </dgm:pt>
    <dgm:pt modelId="{3CC7928B-B3F9-4DB4-A705-66F1110E821D}" type="parTrans" cxnId="{D1647DB9-CC18-48CE-AA66-88B1E7AB5503}">
      <dgm:prSet/>
      <dgm:spPr/>
      <dgm:t>
        <a:bodyPr/>
        <a:lstStyle/>
        <a:p>
          <a:endParaRPr lang="ru-RU"/>
        </a:p>
      </dgm:t>
    </dgm:pt>
    <dgm:pt modelId="{183BD26E-D915-4216-8BA8-FAD5B5366122}" type="sibTrans" cxnId="{D1647DB9-CC18-48CE-AA66-88B1E7AB5503}">
      <dgm:prSet/>
      <dgm:spPr/>
      <dgm:t>
        <a:bodyPr/>
        <a:lstStyle/>
        <a:p>
          <a:endParaRPr lang="ru-RU"/>
        </a:p>
      </dgm:t>
    </dgm:pt>
    <dgm:pt modelId="{CD79B37F-D205-4487-B452-8596942BE868}" type="pres">
      <dgm:prSet presAssocID="{C6DB9DE0-AFCD-4CAB-A356-7046A8C24CCF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DB6CCC-4B0D-40AC-B369-DB949ECD138A}" type="pres">
      <dgm:prSet presAssocID="{C6DB9DE0-AFCD-4CAB-A356-7046A8C24CCF}" presName="cycle" presStyleCnt="0"/>
      <dgm:spPr/>
    </dgm:pt>
    <dgm:pt modelId="{E5D16AC6-E2B3-4E90-86AE-800C659574AA}" type="pres">
      <dgm:prSet presAssocID="{C6DB9DE0-AFCD-4CAB-A356-7046A8C24CCF}" presName="centerShape" presStyleCnt="0"/>
      <dgm:spPr/>
    </dgm:pt>
    <dgm:pt modelId="{4869DB45-5A0E-4BDE-9539-8E44C043C492}" type="pres">
      <dgm:prSet presAssocID="{C6DB9DE0-AFCD-4CAB-A356-7046A8C24CCF}" presName="connSite" presStyleLbl="node1" presStyleIdx="0" presStyleCnt="7"/>
      <dgm:spPr/>
    </dgm:pt>
    <dgm:pt modelId="{E76C67A1-6459-4284-9C99-5CC3DC3156C6}" type="pres">
      <dgm:prSet presAssocID="{C6DB9DE0-AFCD-4CAB-A356-7046A8C24CCF}" presName="visible" presStyleLbl="node1" presStyleIdx="0" presStyleCnt="7" custLinFactNeighborX="-2320" custLinFactNeighborY="797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7F71BE8-438E-4D5E-9F9B-9EBF853EDE85}" type="pres">
      <dgm:prSet presAssocID="{4CD237C5-CC19-47DB-B2EF-FD747807ED52}" presName="Name25" presStyleLbl="parChTrans1D1" presStyleIdx="0" presStyleCnt="6"/>
      <dgm:spPr/>
      <dgm:t>
        <a:bodyPr/>
        <a:lstStyle/>
        <a:p>
          <a:endParaRPr lang="ru-RU"/>
        </a:p>
      </dgm:t>
    </dgm:pt>
    <dgm:pt modelId="{6A517650-68B6-4BB1-AA1A-56F5B5B19EDB}" type="pres">
      <dgm:prSet presAssocID="{0DA0ACEB-DCEF-49FD-B9F1-C09A1502CBED}" presName="node" presStyleCnt="0"/>
      <dgm:spPr/>
    </dgm:pt>
    <dgm:pt modelId="{EA6742F1-F005-485F-9E88-DC36FAD3EA07}" type="pres">
      <dgm:prSet presAssocID="{0DA0ACEB-DCEF-49FD-B9F1-C09A1502CBED}" presName="parentNode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C590F5-39F4-45CF-9726-764562AC8F95}" type="pres">
      <dgm:prSet presAssocID="{0DA0ACEB-DCEF-49FD-B9F1-C09A1502CBED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BE0771-D24B-4392-A2F4-F7A593A67C08}" type="pres">
      <dgm:prSet presAssocID="{54E8C2FC-C54F-4A0D-A0F3-784B98F6E0B7}" presName="Name25" presStyleLbl="parChTrans1D1" presStyleIdx="1" presStyleCnt="6"/>
      <dgm:spPr/>
      <dgm:t>
        <a:bodyPr/>
        <a:lstStyle/>
        <a:p>
          <a:endParaRPr lang="ru-RU"/>
        </a:p>
      </dgm:t>
    </dgm:pt>
    <dgm:pt modelId="{A4E6CE77-5DC2-4B35-93DB-94E47303E7CC}" type="pres">
      <dgm:prSet presAssocID="{BF81E92D-EFCC-4E28-9769-D0D633293D44}" presName="node" presStyleCnt="0"/>
      <dgm:spPr/>
    </dgm:pt>
    <dgm:pt modelId="{1130FD32-B830-4D3F-BC08-918FFD72A6F0}" type="pres">
      <dgm:prSet presAssocID="{BF81E92D-EFCC-4E28-9769-D0D633293D44}" presName="parentNode" presStyleLbl="node1" presStyleIdx="2" presStyleCnt="7" custLinFactNeighborX="24499" custLinFactNeighborY="2676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17865E-1701-4F4C-9E8F-8A510AED7E5A}" type="pres">
      <dgm:prSet presAssocID="{BF81E92D-EFCC-4E28-9769-D0D633293D44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6771D-39C5-4910-BD72-C87F549C4CED}" type="pres">
      <dgm:prSet presAssocID="{383E7FE8-C518-4F39-8244-FFE850F985A9}" presName="Name25" presStyleLbl="parChTrans1D1" presStyleIdx="2" presStyleCnt="6"/>
      <dgm:spPr/>
      <dgm:t>
        <a:bodyPr/>
        <a:lstStyle/>
        <a:p>
          <a:endParaRPr lang="ru-RU"/>
        </a:p>
      </dgm:t>
    </dgm:pt>
    <dgm:pt modelId="{FAAF999E-0613-433A-9D15-62BAD02A34D6}" type="pres">
      <dgm:prSet presAssocID="{FED78848-D363-4B19-B531-751C811EE6EB}" presName="node" presStyleCnt="0"/>
      <dgm:spPr/>
    </dgm:pt>
    <dgm:pt modelId="{B0FDCDFB-3C59-46FC-97D3-85849BC33F93}" type="pres">
      <dgm:prSet presAssocID="{FED78848-D363-4B19-B531-751C811EE6EB}" presName="parentNode" presStyleLbl="node1" presStyleIdx="3" presStyleCnt="7" custAng="21167263" custScaleY="79494" custLinFactY="100000" custLinFactNeighborX="-36171" custLinFactNeighborY="1930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336494-BBEB-4FBA-AC5E-DA57F5748753}" type="pres">
      <dgm:prSet presAssocID="{FED78848-D363-4B19-B531-751C811EE6EB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891B55-2AA9-4464-B92A-34A83FD4207B}" type="pres">
      <dgm:prSet presAssocID="{66096393-866E-49F5-A8AE-F87190D9B372}" presName="Name25" presStyleLbl="parChTrans1D1" presStyleIdx="3" presStyleCnt="6"/>
      <dgm:spPr/>
      <dgm:t>
        <a:bodyPr/>
        <a:lstStyle/>
        <a:p>
          <a:endParaRPr lang="ru-RU"/>
        </a:p>
      </dgm:t>
    </dgm:pt>
    <dgm:pt modelId="{8181E62D-097C-4DDA-B6DD-D96FB5919DE3}" type="pres">
      <dgm:prSet presAssocID="{069F68A0-2821-469D-A3D3-A08F6507D913}" presName="node" presStyleCnt="0"/>
      <dgm:spPr/>
    </dgm:pt>
    <dgm:pt modelId="{601869EA-C10A-428D-AC75-FC9DD6FBCC40}" type="pres">
      <dgm:prSet presAssocID="{069F68A0-2821-469D-A3D3-A08F6507D913}" presName="parentNode" presStyleLbl="node1" presStyleIdx="4" presStyleCnt="7" custLinFactNeighborX="-5876" custLinFactNeighborY="78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72E0E4-0052-4728-858B-C7EB28910D84}" type="pres">
      <dgm:prSet presAssocID="{069F68A0-2821-469D-A3D3-A08F6507D913}" presName="childNode" presStyleLbl="revTx" presStyleIdx="1" presStyleCnt="2">
        <dgm:presLayoutVars>
          <dgm:bulletEnabled val="1"/>
        </dgm:presLayoutVars>
      </dgm:prSet>
      <dgm:spPr/>
    </dgm:pt>
    <dgm:pt modelId="{DF589885-DE18-45E9-8D2E-9F1C1F9408D7}" type="pres">
      <dgm:prSet presAssocID="{555A6643-FEFC-4750-A9A8-A46458F12E0C}" presName="Name25" presStyleLbl="parChTrans1D1" presStyleIdx="4" presStyleCnt="6"/>
      <dgm:spPr/>
      <dgm:t>
        <a:bodyPr/>
        <a:lstStyle/>
        <a:p>
          <a:endParaRPr lang="ru-RU"/>
        </a:p>
      </dgm:t>
    </dgm:pt>
    <dgm:pt modelId="{94CF334F-A9D4-4707-96EF-8C62DDED20A9}" type="pres">
      <dgm:prSet presAssocID="{7B78ACBD-7A96-4023-9BD1-CD78A23B1DAE}" presName="node" presStyleCnt="0"/>
      <dgm:spPr/>
    </dgm:pt>
    <dgm:pt modelId="{BC0008B2-1F59-4A8D-9C50-392430B8BE91}" type="pres">
      <dgm:prSet presAssocID="{7B78ACBD-7A96-4023-9BD1-CD78A23B1DAE}" presName="parentNode" presStyleLbl="node1" presStyleIdx="5" presStyleCnt="7" custLinFactY="-100000" custLinFactNeighborX="24499" custLinFactNeighborY="-12208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7467D-CC14-47C6-9754-C0D970E96B9C}" type="pres">
      <dgm:prSet presAssocID="{7B78ACBD-7A96-4023-9BD1-CD78A23B1DAE}" presName="childNode" presStyleLbl="revTx" presStyleIdx="1" presStyleCnt="2">
        <dgm:presLayoutVars>
          <dgm:bulletEnabled val="1"/>
        </dgm:presLayoutVars>
      </dgm:prSet>
      <dgm:spPr/>
    </dgm:pt>
    <dgm:pt modelId="{25359BF5-777A-419C-940A-5891ABC3FB82}" type="pres">
      <dgm:prSet presAssocID="{3CC7928B-B3F9-4DB4-A705-66F1110E821D}" presName="Name25" presStyleLbl="parChTrans1D1" presStyleIdx="5" presStyleCnt="6"/>
      <dgm:spPr/>
      <dgm:t>
        <a:bodyPr/>
        <a:lstStyle/>
        <a:p>
          <a:endParaRPr lang="ru-RU"/>
        </a:p>
      </dgm:t>
    </dgm:pt>
    <dgm:pt modelId="{05DB3107-675B-4519-8F2F-A50A616FC0F7}" type="pres">
      <dgm:prSet presAssocID="{EBED2208-25A6-4535-9D28-16864AD707DA}" presName="node" presStyleCnt="0"/>
      <dgm:spPr/>
    </dgm:pt>
    <dgm:pt modelId="{097221C4-5801-44A6-B948-E852236B96CB}" type="pres">
      <dgm:prSet presAssocID="{EBED2208-25A6-4535-9D28-16864AD707DA}" presName="parentNode" presStyleLbl="node1" presStyleIdx="6" presStyleCnt="7" custLinFactNeighborX="-5876" custLinFactNeighborY="78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EC5BD-7A2E-4223-9A99-183E27368C3A}" type="pres">
      <dgm:prSet presAssocID="{EBED2208-25A6-4535-9D28-16864AD707DA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C238EB83-C02A-47C8-B722-AF28F9AD65F9}" type="presOf" srcId="{588CBA9A-FFE5-4393-BC4A-5BE49CFB7516}" destId="{BA17865E-1701-4F4C-9E8F-8A510AED7E5A}" srcOrd="0" destOrd="0" presId="urn:microsoft.com/office/officeart/2005/8/layout/radial2"/>
    <dgm:cxn modelId="{F5C5F3AA-CD89-4860-8EF6-5539C52DDB57}" type="presOf" srcId="{FED78848-D363-4B19-B531-751C811EE6EB}" destId="{B0FDCDFB-3C59-46FC-97D3-85849BC33F93}" srcOrd="0" destOrd="0" presId="urn:microsoft.com/office/officeart/2005/8/layout/radial2"/>
    <dgm:cxn modelId="{E09765B1-4A2C-4E9B-9BCB-84C0F0135B45}" type="presOf" srcId="{7B78ACBD-7A96-4023-9BD1-CD78A23B1DAE}" destId="{BC0008B2-1F59-4A8D-9C50-392430B8BE91}" srcOrd="0" destOrd="0" presId="urn:microsoft.com/office/officeart/2005/8/layout/radial2"/>
    <dgm:cxn modelId="{65437E1E-486F-4CC4-B821-C3B2DF672E65}" type="presOf" srcId="{4CD237C5-CC19-47DB-B2EF-FD747807ED52}" destId="{B7F71BE8-438E-4D5E-9F9B-9EBF853EDE85}" srcOrd="0" destOrd="0" presId="urn:microsoft.com/office/officeart/2005/8/layout/radial2"/>
    <dgm:cxn modelId="{E988B7A4-7335-411F-8E3D-89CDF7F625B9}" type="presOf" srcId="{5075D89D-20D8-45CD-A25D-A0FAFA8926E0}" destId="{22C590F5-39F4-45CF-9726-764562AC8F95}" srcOrd="0" destOrd="1" presId="urn:microsoft.com/office/officeart/2005/8/layout/radial2"/>
    <dgm:cxn modelId="{D1647DB9-CC18-48CE-AA66-88B1E7AB5503}" srcId="{C6DB9DE0-AFCD-4CAB-A356-7046A8C24CCF}" destId="{EBED2208-25A6-4535-9D28-16864AD707DA}" srcOrd="5" destOrd="0" parTransId="{3CC7928B-B3F9-4DB4-A705-66F1110E821D}" sibTransId="{183BD26E-D915-4216-8BA8-FAD5B5366122}"/>
    <dgm:cxn modelId="{0D67612F-D17F-4DC8-86C5-D6D630062625}" type="presOf" srcId="{C6DB9DE0-AFCD-4CAB-A356-7046A8C24CCF}" destId="{CD79B37F-D205-4487-B452-8596942BE868}" srcOrd="0" destOrd="0" presId="urn:microsoft.com/office/officeart/2005/8/layout/radial2"/>
    <dgm:cxn modelId="{A40881D2-77A7-4C25-924D-85A8EAD6BA44}" type="presOf" srcId="{383E7FE8-C518-4F39-8244-FFE850F985A9}" destId="{6C86771D-39C5-4910-BD72-C87F549C4CED}" srcOrd="0" destOrd="0" presId="urn:microsoft.com/office/officeart/2005/8/layout/radial2"/>
    <dgm:cxn modelId="{067DE497-A985-40F9-AB20-3530ABC4469E}" srcId="{C6DB9DE0-AFCD-4CAB-A356-7046A8C24CCF}" destId="{069F68A0-2821-469D-A3D3-A08F6507D913}" srcOrd="3" destOrd="0" parTransId="{66096393-866E-49F5-A8AE-F87190D9B372}" sibTransId="{8BE0A386-BAE9-4351-A6F8-8061920E26BA}"/>
    <dgm:cxn modelId="{6C6CD603-E8E9-48AB-A906-1F9854E9A741}" srcId="{C6DB9DE0-AFCD-4CAB-A356-7046A8C24CCF}" destId="{BF81E92D-EFCC-4E28-9769-D0D633293D44}" srcOrd="1" destOrd="0" parTransId="{54E8C2FC-C54F-4A0D-A0F3-784B98F6E0B7}" sibTransId="{F957448C-2E79-4210-ACDC-AD7A5B35ADAB}"/>
    <dgm:cxn modelId="{83AED286-6F61-4686-A2E7-04C5DAC5F770}" srcId="{C6DB9DE0-AFCD-4CAB-A356-7046A8C24CCF}" destId="{FED78848-D363-4B19-B531-751C811EE6EB}" srcOrd="2" destOrd="0" parTransId="{383E7FE8-C518-4F39-8244-FFE850F985A9}" sibTransId="{098D1DB4-97F4-494C-9E6F-0FE832D8E9F4}"/>
    <dgm:cxn modelId="{060DA8A1-75F9-4982-9371-5CB0BDFBB3D2}" srcId="{BF81E92D-EFCC-4E28-9769-D0D633293D44}" destId="{588CBA9A-FFE5-4393-BC4A-5BE49CFB7516}" srcOrd="0" destOrd="0" parTransId="{F5A33DA5-07A6-48A3-A657-676AA0F7F1CB}" sibTransId="{9081C200-3D28-4790-B00B-205BD54578DF}"/>
    <dgm:cxn modelId="{EE8A7944-A289-431C-9AC2-D9A608E9C218}" type="presOf" srcId="{66096393-866E-49F5-A8AE-F87190D9B372}" destId="{5A891B55-2AA9-4464-B92A-34A83FD4207B}" srcOrd="0" destOrd="0" presId="urn:microsoft.com/office/officeart/2005/8/layout/radial2"/>
    <dgm:cxn modelId="{8966807E-015C-4EC8-84B1-9FDD542ECF8E}" type="presOf" srcId="{3CC7928B-B3F9-4DB4-A705-66F1110E821D}" destId="{25359BF5-777A-419C-940A-5891ABC3FB82}" srcOrd="0" destOrd="0" presId="urn:microsoft.com/office/officeart/2005/8/layout/radial2"/>
    <dgm:cxn modelId="{ABA9BF90-6535-4273-B433-44D4CA898FAC}" srcId="{C6DB9DE0-AFCD-4CAB-A356-7046A8C24CCF}" destId="{0DA0ACEB-DCEF-49FD-B9F1-C09A1502CBED}" srcOrd="0" destOrd="0" parTransId="{4CD237C5-CC19-47DB-B2EF-FD747807ED52}" sibTransId="{C9A7CE4A-B4B7-4AAE-BDE4-4E06E349FA5D}"/>
    <dgm:cxn modelId="{48D51A06-B93E-4872-AE42-4944254D7850}" type="presOf" srcId="{069F68A0-2821-469D-A3D3-A08F6507D913}" destId="{601869EA-C10A-428D-AC75-FC9DD6FBCC40}" srcOrd="0" destOrd="0" presId="urn:microsoft.com/office/officeart/2005/8/layout/radial2"/>
    <dgm:cxn modelId="{D7B2ECFD-3A63-4F39-9B69-74CB6BB7EC86}" srcId="{0DA0ACEB-DCEF-49FD-B9F1-C09A1502CBED}" destId="{C42C374D-CF82-47CE-9247-C263777EDA03}" srcOrd="0" destOrd="0" parTransId="{C4BF6918-0A80-437D-909A-04E0A9509762}" sibTransId="{B46A7CB1-3FE1-4037-B89B-6DDD0C2C398A}"/>
    <dgm:cxn modelId="{F2008D70-10DF-4A1C-BABD-46209860EB1A}" type="presOf" srcId="{EBED2208-25A6-4535-9D28-16864AD707DA}" destId="{097221C4-5801-44A6-B948-E852236B96CB}" srcOrd="0" destOrd="0" presId="urn:microsoft.com/office/officeart/2005/8/layout/radial2"/>
    <dgm:cxn modelId="{39B30B85-68DB-413D-9B67-789289A6F660}" srcId="{C6DB9DE0-AFCD-4CAB-A356-7046A8C24CCF}" destId="{7B78ACBD-7A96-4023-9BD1-CD78A23B1DAE}" srcOrd="4" destOrd="0" parTransId="{555A6643-FEFC-4750-A9A8-A46458F12E0C}" sibTransId="{CA06A6E9-C167-4AEA-888D-A124D66D7C0C}"/>
    <dgm:cxn modelId="{B7C4D3DF-CEFD-4D2C-AE65-7A593CA221B9}" type="presOf" srcId="{BF81E92D-EFCC-4E28-9769-D0D633293D44}" destId="{1130FD32-B830-4D3F-BC08-918FFD72A6F0}" srcOrd="0" destOrd="0" presId="urn:microsoft.com/office/officeart/2005/8/layout/radial2"/>
    <dgm:cxn modelId="{5117920C-E9C4-4B8E-91A2-3DB4AE6EB695}" type="presOf" srcId="{555A6643-FEFC-4750-A9A8-A46458F12E0C}" destId="{DF589885-DE18-45E9-8D2E-9F1C1F9408D7}" srcOrd="0" destOrd="0" presId="urn:microsoft.com/office/officeart/2005/8/layout/radial2"/>
    <dgm:cxn modelId="{0BAEE040-411F-4F2C-8A21-1BD6F8C51CCB}" srcId="{0DA0ACEB-DCEF-49FD-B9F1-C09A1502CBED}" destId="{5075D89D-20D8-45CD-A25D-A0FAFA8926E0}" srcOrd="1" destOrd="0" parTransId="{08329FFF-601D-46DA-88C7-D49B4F44C45B}" sibTransId="{5B495BF3-25E6-4C15-A086-5863F7B4587A}"/>
    <dgm:cxn modelId="{81DFE710-32D3-44C0-A69E-735E1635AE4A}" type="presOf" srcId="{C42C374D-CF82-47CE-9247-C263777EDA03}" destId="{22C590F5-39F4-45CF-9726-764562AC8F95}" srcOrd="0" destOrd="0" presId="urn:microsoft.com/office/officeart/2005/8/layout/radial2"/>
    <dgm:cxn modelId="{7EF4D886-F0D6-477B-A94E-64B1F5A4FCF4}" type="presOf" srcId="{0DA0ACEB-DCEF-49FD-B9F1-C09A1502CBED}" destId="{EA6742F1-F005-485F-9E88-DC36FAD3EA07}" srcOrd="0" destOrd="0" presId="urn:microsoft.com/office/officeart/2005/8/layout/radial2"/>
    <dgm:cxn modelId="{2E07DB69-6C72-46B1-833C-15DF5056D407}" type="presOf" srcId="{54E8C2FC-C54F-4A0D-A0F3-784B98F6E0B7}" destId="{2FBE0771-D24B-4392-A2F4-F7A593A67C08}" srcOrd="0" destOrd="0" presId="urn:microsoft.com/office/officeart/2005/8/layout/radial2"/>
    <dgm:cxn modelId="{48D6CDD7-C68D-4FF7-A569-BD851703E068}" type="presParOf" srcId="{CD79B37F-D205-4487-B452-8596942BE868}" destId="{B8DB6CCC-4B0D-40AC-B369-DB949ECD138A}" srcOrd="0" destOrd="0" presId="urn:microsoft.com/office/officeart/2005/8/layout/radial2"/>
    <dgm:cxn modelId="{4DFB47B7-C9B0-4D11-B535-879B9F0D8016}" type="presParOf" srcId="{B8DB6CCC-4B0D-40AC-B369-DB949ECD138A}" destId="{E5D16AC6-E2B3-4E90-86AE-800C659574AA}" srcOrd="0" destOrd="0" presId="urn:microsoft.com/office/officeart/2005/8/layout/radial2"/>
    <dgm:cxn modelId="{57DA1E31-DEB3-4E0A-9369-11501829527A}" type="presParOf" srcId="{E5D16AC6-E2B3-4E90-86AE-800C659574AA}" destId="{4869DB45-5A0E-4BDE-9539-8E44C043C492}" srcOrd="0" destOrd="0" presId="urn:microsoft.com/office/officeart/2005/8/layout/radial2"/>
    <dgm:cxn modelId="{A80A4CA2-E19E-460B-A388-411D926E4B89}" type="presParOf" srcId="{E5D16AC6-E2B3-4E90-86AE-800C659574AA}" destId="{E76C67A1-6459-4284-9C99-5CC3DC3156C6}" srcOrd="1" destOrd="0" presId="urn:microsoft.com/office/officeart/2005/8/layout/radial2"/>
    <dgm:cxn modelId="{BABB8A96-D5B6-402F-A72F-DC45D90226CE}" type="presParOf" srcId="{B8DB6CCC-4B0D-40AC-B369-DB949ECD138A}" destId="{B7F71BE8-438E-4D5E-9F9B-9EBF853EDE85}" srcOrd="1" destOrd="0" presId="urn:microsoft.com/office/officeart/2005/8/layout/radial2"/>
    <dgm:cxn modelId="{1BBEA16B-F533-4B3A-A51A-A6B43A8900DF}" type="presParOf" srcId="{B8DB6CCC-4B0D-40AC-B369-DB949ECD138A}" destId="{6A517650-68B6-4BB1-AA1A-56F5B5B19EDB}" srcOrd="2" destOrd="0" presId="urn:microsoft.com/office/officeart/2005/8/layout/radial2"/>
    <dgm:cxn modelId="{767B3474-CDFF-4545-AAB1-CE30F8D04423}" type="presParOf" srcId="{6A517650-68B6-4BB1-AA1A-56F5B5B19EDB}" destId="{EA6742F1-F005-485F-9E88-DC36FAD3EA07}" srcOrd="0" destOrd="0" presId="urn:microsoft.com/office/officeart/2005/8/layout/radial2"/>
    <dgm:cxn modelId="{46C04ECF-DB62-4ACD-B165-E0BEB48A7557}" type="presParOf" srcId="{6A517650-68B6-4BB1-AA1A-56F5B5B19EDB}" destId="{22C590F5-39F4-45CF-9726-764562AC8F95}" srcOrd="1" destOrd="0" presId="urn:microsoft.com/office/officeart/2005/8/layout/radial2"/>
    <dgm:cxn modelId="{5940ED9B-F5AA-4826-A77F-92CB042B3620}" type="presParOf" srcId="{B8DB6CCC-4B0D-40AC-B369-DB949ECD138A}" destId="{2FBE0771-D24B-4392-A2F4-F7A593A67C08}" srcOrd="3" destOrd="0" presId="urn:microsoft.com/office/officeart/2005/8/layout/radial2"/>
    <dgm:cxn modelId="{99343A21-43D0-470C-82BB-2D93266647B5}" type="presParOf" srcId="{B8DB6CCC-4B0D-40AC-B369-DB949ECD138A}" destId="{A4E6CE77-5DC2-4B35-93DB-94E47303E7CC}" srcOrd="4" destOrd="0" presId="urn:microsoft.com/office/officeart/2005/8/layout/radial2"/>
    <dgm:cxn modelId="{D9C93735-CEB5-45A5-942F-62165B0B1CD0}" type="presParOf" srcId="{A4E6CE77-5DC2-4B35-93DB-94E47303E7CC}" destId="{1130FD32-B830-4D3F-BC08-918FFD72A6F0}" srcOrd="0" destOrd="0" presId="urn:microsoft.com/office/officeart/2005/8/layout/radial2"/>
    <dgm:cxn modelId="{7E0B9E75-71ED-446A-9C65-A07CB41E395C}" type="presParOf" srcId="{A4E6CE77-5DC2-4B35-93DB-94E47303E7CC}" destId="{BA17865E-1701-4F4C-9E8F-8A510AED7E5A}" srcOrd="1" destOrd="0" presId="urn:microsoft.com/office/officeart/2005/8/layout/radial2"/>
    <dgm:cxn modelId="{0DE85848-51AE-436E-AEB8-BB89C1F54600}" type="presParOf" srcId="{B8DB6CCC-4B0D-40AC-B369-DB949ECD138A}" destId="{6C86771D-39C5-4910-BD72-C87F549C4CED}" srcOrd="5" destOrd="0" presId="urn:microsoft.com/office/officeart/2005/8/layout/radial2"/>
    <dgm:cxn modelId="{F72E3DA2-FC62-41A5-922F-098FD05135E1}" type="presParOf" srcId="{B8DB6CCC-4B0D-40AC-B369-DB949ECD138A}" destId="{FAAF999E-0613-433A-9D15-62BAD02A34D6}" srcOrd="6" destOrd="0" presId="urn:microsoft.com/office/officeart/2005/8/layout/radial2"/>
    <dgm:cxn modelId="{3D933708-A653-4D37-8377-D753D7B6C376}" type="presParOf" srcId="{FAAF999E-0613-433A-9D15-62BAD02A34D6}" destId="{B0FDCDFB-3C59-46FC-97D3-85849BC33F93}" srcOrd="0" destOrd="0" presId="urn:microsoft.com/office/officeart/2005/8/layout/radial2"/>
    <dgm:cxn modelId="{EA247EF7-9526-4A1D-B55E-49E1ADDE32E2}" type="presParOf" srcId="{FAAF999E-0613-433A-9D15-62BAD02A34D6}" destId="{F2336494-BBEB-4FBA-AC5E-DA57F5748753}" srcOrd="1" destOrd="0" presId="urn:microsoft.com/office/officeart/2005/8/layout/radial2"/>
    <dgm:cxn modelId="{B226CF76-E529-4F03-8679-10815C2D9608}" type="presParOf" srcId="{B8DB6CCC-4B0D-40AC-B369-DB949ECD138A}" destId="{5A891B55-2AA9-4464-B92A-34A83FD4207B}" srcOrd="7" destOrd="0" presId="urn:microsoft.com/office/officeart/2005/8/layout/radial2"/>
    <dgm:cxn modelId="{08756CB5-8C4F-467C-B38E-6453CE359EF2}" type="presParOf" srcId="{B8DB6CCC-4B0D-40AC-B369-DB949ECD138A}" destId="{8181E62D-097C-4DDA-B6DD-D96FB5919DE3}" srcOrd="8" destOrd="0" presId="urn:microsoft.com/office/officeart/2005/8/layout/radial2"/>
    <dgm:cxn modelId="{98D31B31-747E-4326-9A3E-D95EE21D4464}" type="presParOf" srcId="{8181E62D-097C-4DDA-B6DD-D96FB5919DE3}" destId="{601869EA-C10A-428D-AC75-FC9DD6FBCC40}" srcOrd="0" destOrd="0" presId="urn:microsoft.com/office/officeart/2005/8/layout/radial2"/>
    <dgm:cxn modelId="{1DDB8A27-F409-4D81-8F87-CE621AF9683A}" type="presParOf" srcId="{8181E62D-097C-4DDA-B6DD-D96FB5919DE3}" destId="{7772E0E4-0052-4728-858B-C7EB28910D84}" srcOrd="1" destOrd="0" presId="urn:microsoft.com/office/officeart/2005/8/layout/radial2"/>
    <dgm:cxn modelId="{CAF904FA-EC59-46A5-989A-57825FE893AC}" type="presParOf" srcId="{B8DB6CCC-4B0D-40AC-B369-DB949ECD138A}" destId="{DF589885-DE18-45E9-8D2E-9F1C1F9408D7}" srcOrd="9" destOrd="0" presId="urn:microsoft.com/office/officeart/2005/8/layout/radial2"/>
    <dgm:cxn modelId="{E31A7CA1-D192-4236-B485-7DDD97F80158}" type="presParOf" srcId="{B8DB6CCC-4B0D-40AC-B369-DB949ECD138A}" destId="{94CF334F-A9D4-4707-96EF-8C62DDED20A9}" srcOrd="10" destOrd="0" presId="urn:microsoft.com/office/officeart/2005/8/layout/radial2"/>
    <dgm:cxn modelId="{EB3E3E8B-82CD-4A65-9748-34CF82014F1C}" type="presParOf" srcId="{94CF334F-A9D4-4707-96EF-8C62DDED20A9}" destId="{BC0008B2-1F59-4A8D-9C50-392430B8BE91}" srcOrd="0" destOrd="0" presId="urn:microsoft.com/office/officeart/2005/8/layout/radial2"/>
    <dgm:cxn modelId="{2EA6C95E-4D27-4120-A08B-2679A1A63A71}" type="presParOf" srcId="{94CF334F-A9D4-4707-96EF-8C62DDED20A9}" destId="{27B7467D-CC14-47C6-9754-C0D970E96B9C}" srcOrd="1" destOrd="0" presId="urn:microsoft.com/office/officeart/2005/8/layout/radial2"/>
    <dgm:cxn modelId="{1A4028D5-E9DA-4EC9-B35C-27D23953C8B0}" type="presParOf" srcId="{B8DB6CCC-4B0D-40AC-B369-DB949ECD138A}" destId="{25359BF5-777A-419C-940A-5891ABC3FB82}" srcOrd="11" destOrd="0" presId="urn:microsoft.com/office/officeart/2005/8/layout/radial2"/>
    <dgm:cxn modelId="{77934410-E119-4027-8196-2B083C617B92}" type="presParOf" srcId="{B8DB6CCC-4B0D-40AC-B369-DB949ECD138A}" destId="{05DB3107-675B-4519-8F2F-A50A616FC0F7}" srcOrd="12" destOrd="0" presId="urn:microsoft.com/office/officeart/2005/8/layout/radial2"/>
    <dgm:cxn modelId="{FC2C2345-D624-4111-B9C6-EAF5BF8FE352}" type="presParOf" srcId="{05DB3107-675B-4519-8F2F-A50A616FC0F7}" destId="{097221C4-5801-44A6-B948-E852236B96CB}" srcOrd="0" destOrd="0" presId="urn:microsoft.com/office/officeart/2005/8/layout/radial2"/>
    <dgm:cxn modelId="{53FDD967-7A66-4AB5-AE2A-1D016C0DC5BC}" type="presParOf" srcId="{05DB3107-675B-4519-8F2F-A50A616FC0F7}" destId="{BBEEC5BD-7A2E-4223-9A99-183E27368C3A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DB9DE0-AFCD-4CAB-A356-7046A8C24CCF}" type="doc">
      <dgm:prSet loTypeId="urn:microsoft.com/office/officeart/2005/8/layout/radial2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A0ACEB-DCEF-49FD-B9F1-C09A1502CBED}">
      <dgm:prSet phldrT="[Текст]"/>
      <dgm:spPr/>
      <dgm:t>
        <a:bodyPr/>
        <a:lstStyle/>
        <a:p>
          <a:r>
            <a:rPr lang="ru-RU" dirty="0" smtClean="0"/>
            <a:t> у</a:t>
          </a:r>
          <a:endParaRPr lang="ru-RU" dirty="0"/>
        </a:p>
      </dgm:t>
    </dgm:pt>
    <dgm:pt modelId="{4CD237C5-CC19-47DB-B2EF-FD747807ED52}" type="parTrans" cxnId="{ABA9BF90-6535-4273-B433-44D4CA898FAC}">
      <dgm:prSet/>
      <dgm:spPr/>
      <dgm:t>
        <a:bodyPr/>
        <a:lstStyle/>
        <a:p>
          <a:endParaRPr lang="ru-RU"/>
        </a:p>
      </dgm:t>
    </dgm:pt>
    <dgm:pt modelId="{C9A7CE4A-B4B7-4AAE-BDE4-4E06E349FA5D}" type="sibTrans" cxnId="{ABA9BF90-6535-4273-B433-44D4CA898FAC}">
      <dgm:prSet/>
      <dgm:spPr/>
      <dgm:t>
        <a:bodyPr/>
        <a:lstStyle/>
        <a:p>
          <a:endParaRPr lang="ru-RU"/>
        </a:p>
      </dgm:t>
    </dgm:pt>
    <dgm:pt modelId="{C42C374D-CF82-47CE-9247-C263777EDA03}">
      <dgm:prSet phldrT="[Текст]"/>
      <dgm:spPr/>
      <dgm:t>
        <a:bodyPr/>
        <a:lstStyle/>
        <a:p>
          <a:endParaRPr lang="ru-RU" dirty="0"/>
        </a:p>
      </dgm:t>
    </dgm:pt>
    <dgm:pt modelId="{C4BF6918-0A80-437D-909A-04E0A9509762}" type="parTrans" cxnId="{D7B2ECFD-3A63-4F39-9B69-74CB6BB7EC86}">
      <dgm:prSet/>
      <dgm:spPr/>
      <dgm:t>
        <a:bodyPr/>
        <a:lstStyle/>
        <a:p>
          <a:endParaRPr lang="ru-RU"/>
        </a:p>
      </dgm:t>
    </dgm:pt>
    <dgm:pt modelId="{B46A7CB1-3FE1-4037-B89B-6DDD0C2C398A}" type="sibTrans" cxnId="{D7B2ECFD-3A63-4F39-9B69-74CB6BB7EC86}">
      <dgm:prSet/>
      <dgm:spPr/>
      <dgm:t>
        <a:bodyPr/>
        <a:lstStyle/>
        <a:p>
          <a:endParaRPr lang="ru-RU"/>
        </a:p>
      </dgm:t>
    </dgm:pt>
    <dgm:pt modelId="{5075D89D-20D8-45CD-A25D-A0FAFA8926E0}">
      <dgm:prSet phldrT="[Текст]"/>
      <dgm:spPr/>
      <dgm:t>
        <a:bodyPr/>
        <a:lstStyle/>
        <a:p>
          <a:endParaRPr lang="ru-RU" dirty="0"/>
        </a:p>
      </dgm:t>
    </dgm:pt>
    <dgm:pt modelId="{08329FFF-601D-46DA-88C7-D49B4F44C45B}" type="parTrans" cxnId="{0BAEE040-411F-4F2C-8A21-1BD6F8C51CCB}">
      <dgm:prSet/>
      <dgm:spPr/>
      <dgm:t>
        <a:bodyPr/>
        <a:lstStyle/>
        <a:p>
          <a:endParaRPr lang="ru-RU"/>
        </a:p>
      </dgm:t>
    </dgm:pt>
    <dgm:pt modelId="{5B495BF3-25E6-4C15-A086-5863F7B4587A}" type="sibTrans" cxnId="{0BAEE040-411F-4F2C-8A21-1BD6F8C51CCB}">
      <dgm:prSet/>
      <dgm:spPr/>
      <dgm:t>
        <a:bodyPr/>
        <a:lstStyle/>
        <a:p>
          <a:endParaRPr lang="ru-RU"/>
        </a:p>
      </dgm:t>
    </dgm:pt>
    <dgm:pt modelId="{BF81E92D-EFCC-4E28-9769-D0D633293D44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ru-RU" dirty="0" err="1" smtClean="0"/>
            <a:t>ём</a:t>
          </a:r>
          <a:endParaRPr lang="ru-RU" dirty="0"/>
        </a:p>
      </dgm:t>
    </dgm:pt>
    <dgm:pt modelId="{54E8C2FC-C54F-4A0D-A0F3-784B98F6E0B7}" type="parTrans" cxnId="{6C6CD603-E8E9-48AB-A906-1F9854E9A741}">
      <dgm:prSet/>
      <dgm:spPr/>
      <dgm:t>
        <a:bodyPr/>
        <a:lstStyle/>
        <a:p>
          <a:endParaRPr lang="ru-RU"/>
        </a:p>
      </dgm:t>
    </dgm:pt>
    <dgm:pt modelId="{F957448C-2E79-4210-ACDC-AD7A5B35ADAB}" type="sibTrans" cxnId="{6C6CD603-E8E9-48AB-A906-1F9854E9A741}">
      <dgm:prSet/>
      <dgm:spPr/>
      <dgm:t>
        <a:bodyPr/>
        <a:lstStyle/>
        <a:p>
          <a:endParaRPr lang="ru-RU"/>
        </a:p>
      </dgm:t>
    </dgm:pt>
    <dgm:pt modelId="{588CBA9A-FFE5-4393-BC4A-5BE49CFB7516}">
      <dgm:prSet phldrT="[Текст]"/>
      <dgm:spPr/>
      <dgm:t>
        <a:bodyPr/>
        <a:lstStyle/>
        <a:p>
          <a:endParaRPr lang="ru-RU" dirty="0"/>
        </a:p>
      </dgm:t>
    </dgm:pt>
    <dgm:pt modelId="{F5A33DA5-07A6-48A3-A657-676AA0F7F1CB}" type="parTrans" cxnId="{060DA8A1-75F9-4982-9371-5CB0BDFBB3D2}">
      <dgm:prSet/>
      <dgm:spPr/>
      <dgm:t>
        <a:bodyPr/>
        <a:lstStyle/>
        <a:p>
          <a:endParaRPr lang="ru-RU"/>
        </a:p>
      </dgm:t>
    </dgm:pt>
    <dgm:pt modelId="{9081C200-3D28-4790-B00B-205BD54578DF}" type="sibTrans" cxnId="{060DA8A1-75F9-4982-9371-5CB0BDFBB3D2}">
      <dgm:prSet/>
      <dgm:spPr/>
      <dgm:t>
        <a:bodyPr/>
        <a:lstStyle/>
        <a:p>
          <a:endParaRPr lang="ru-RU"/>
        </a:p>
      </dgm:t>
    </dgm:pt>
    <dgm:pt modelId="{FED78848-D363-4B19-B531-751C811EE6EB}">
      <dgm:prSet phldrT="[Текст]"/>
      <dgm:spPr/>
      <dgm:t>
        <a:bodyPr/>
        <a:lstStyle/>
        <a:p>
          <a:r>
            <a:rPr lang="ru-RU" dirty="0" err="1" smtClean="0"/>
            <a:t>ет</a:t>
          </a:r>
          <a:endParaRPr lang="ru-RU" dirty="0"/>
        </a:p>
      </dgm:t>
    </dgm:pt>
    <dgm:pt modelId="{383E7FE8-C518-4F39-8244-FFE850F985A9}" type="parTrans" cxnId="{83AED286-6F61-4686-A2E7-04C5DAC5F770}">
      <dgm:prSet/>
      <dgm:spPr/>
      <dgm:t>
        <a:bodyPr/>
        <a:lstStyle/>
        <a:p>
          <a:endParaRPr lang="ru-RU"/>
        </a:p>
      </dgm:t>
    </dgm:pt>
    <dgm:pt modelId="{098D1DB4-97F4-494C-9E6F-0FE832D8E9F4}" type="sibTrans" cxnId="{83AED286-6F61-4686-A2E7-04C5DAC5F770}">
      <dgm:prSet/>
      <dgm:spPr/>
      <dgm:t>
        <a:bodyPr/>
        <a:lstStyle/>
        <a:p>
          <a:endParaRPr lang="ru-RU"/>
        </a:p>
      </dgm:t>
    </dgm:pt>
    <dgm:pt modelId="{069F68A0-2821-469D-A3D3-A08F6507D913}">
      <dgm:prSet/>
      <dgm:spPr/>
      <dgm:t>
        <a:bodyPr/>
        <a:lstStyle/>
        <a:p>
          <a:r>
            <a:rPr lang="ru-RU" dirty="0" err="1" smtClean="0"/>
            <a:t>ете</a:t>
          </a:r>
          <a:endParaRPr lang="ru-RU" dirty="0"/>
        </a:p>
      </dgm:t>
    </dgm:pt>
    <dgm:pt modelId="{66096393-866E-49F5-A8AE-F87190D9B372}" type="parTrans" cxnId="{067DE497-A985-40F9-AB20-3530ABC4469E}">
      <dgm:prSet/>
      <dgm:spPr/>
      <dgm:t>
        <a:bodyPr/>
        <a:lstStyle/>
        <a:p>
          <a:endParaRPr lang="ru-RU"/>
        </a:p>
      </dgm:t>
    </dgm:pt>
    <dgm:pt modelId="{8BE0A386-BAE9-4351-A6F8-8061920E26BA}" type="sibTrans" cxnId="{067DE497-A985-40F9-AB20-3530ABC4469E}">
      <dgm:prSet/>
      <dgm:spPr/>
      <dgm:t>
        <a:bodyPr/>
        <a:lstStyle/>
        <a:p>
          <a:endParaRPr lang="ru-RU"/>
        </a:p>
      </dgm:t>
    </dgm:pt>
    <dgm:pt modelId="{7B78ACBD-7A96-4023-9BD1-CD78A23B1DAE}">
      <dgm:prSet/>
      <dgm:spPr/>
      <dgm:t>
        <a:bodyPr/>
        <a:lstStyle/>
        <a:p>
          <a:r>
            <a:rPr lang="ru-RU" dirty="0" smtClean="0"/>
            <a:t> </a:t>
          </a:r>
          <a:r>
            <a:rPr lang="ru-RU" dirty="0" err="1" smtClean="0"/>
            <a:t>ёшь</a:t>
          </a:r>
          <a:r>
            <a:rPr lang="ru-RU" dirty="0" smtClean="0"/>
            <a:t>  </a:t>
          </a:r>
          <a:endParaRPr lang="ru-RU" dirty="0"/>
        </a:p>
      </dgm:t>
    </dgm:pt>
    <dgm:pt modelId="{555A6643-FEFC-4750-A9A8-A46458F12E0C}" type="parTrans" cxnId="{39B30B85-68DB-413D-9B67-789289A6F660}">
      <dgm:prSet/>
      <dgm:spPr/>
      <dgm:t>
        <a:bodyPr/>
        <a:lstStyle/>
        <a:p>
          <a:endParaRPr lang="ru-RU"/>
        </a:p>
      </dgm:t>
    </dgm:pt>
    <dgm:pt modelId="{CA06A6E9-C167-4AEA-888D-A124D66D7C0C}" type="sibTrans" cxnId="{39B30B85-68DB-413D-9B67-789289A6F660}">
      <dgm:prSet/>
      <dgm:spPr/>
      <dgm:t>
        <a:bodyPr/>
        <a:lstStyle/>
        <a:p>
          <a:endParaRPr lang="ru-RU"/>
        </a:p>
      </dgm:t>
    </dgm:pt>
    <dgm:pt modelId="{EBED2208-25A6-4535-9D28-16864AD707DA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   </a:t>
          </a:r>
          <a:r>
            <a:rPr lang="ru-RU" dirty="0" err="1" smtClean="0"/>
            <a:t>ут</a:t>
          </a:r>
          <a:endParaRPr lang="ru-RU" dirty="0" smtClean="0"/>
        </a:p>
        <a:p>
          <a:pPr lvl="0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/>
            <a:t> </a:t>
          </a:r>
          <a:endParaRPr lang="ru-RU" dirty="0"/>
        </a:p>
      </dgm:t>
    </dgm:pt>
    <dgm:pt modelId="{3CC7928B-B3F9-4DB4-A705-66F1110E821D}" type="parTrans" cxnId="{D1647DB9-CC18-48CE-AA66-88B1E7AB5503}">
      <dgm:prSet/>
      <dgm:spPr/>
      <dgm:t>
        <a:bodyPr/>
        <a:lstStyle/>
        <a:p>
          <a:endParaRPr lang="ru-RU"/>
        </a:p>
      </dgm:t>
    </dgm:pt>
    <dgm:pt modelId="{183BD26E-D915-4216-8BA8-FAD5B5366122}" type="sibTrans" cxnId="{D1647DB9-CC18-48CE-AA66-88B1E7AB5503}">
      <dgm:prSet/>
      <dgm:spPr/>
      <dgm:t>
        <a:bodyPr/>
        <a:lstStyle/>
        <a:p>
          <a:endParaRPr lang="ru-RU"/>
        </a:p>
      </dgm:t>
    </dgm:pt>
    <dgm:pt modelId="{CD79B37F-D205-4487-B452-8596942BE868}" type="pres">
      <dgm:prSet presAssocID="{C6DB9DE0-AFCD-4CAB-A356-7046A8C24CCF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DB6CCC-4B0D-40AC-B369-DB949ECD138A}" type="pres">
      <dgm:prSet presAssocID="{C6DB9DE0-AFCD-4CAB-A356-7046A8C24CCF}" presName="cycle" presStyleCnt="0"/>
      <dgm:spPr/>
    </dgm:pt>
    <dgm:pt modelId="{E5D16AC6-E2B3-4E90-86AE-800C659574AA}" type="pres">
      <dgm:prSet presAssocID="{C6DB9DE0-AFCD-4CAB-A356-7046A8C24CCF}" presName="centerShape" presStyleCnt="0"/>
      <dgm:spPr/>
    </dgm:pt>
    <dgm:pt modelId="{4869DB45-5A0E-4BDE-9539-8E44C043C492}" type="pres">
      <dgm:prSet presAssocID="{C6DB9DE0-AFCD-4CAB-A356-7046A8C24CCF}" presName="connSite" presStyleLbl="node1" presStyleIdx="0" presStyleCnt="7"/>
      <dgm:spPr/>
    </dgm:pt>
    <dgm:pt modelId="{E76C67A1-6459-4284-9C99-5CC3DC3156C6}" type="pres">
      <dgm:prSet presAssocID="{C6DB9DE0-AFCD-4CAB-A356-7046A8C24CCF}" presName="visible" presStyleLbl="node1" presStyleIdx="0" presStyleCnt="7" custLinFactNeighborX="-2320" custLinFactNeighborY="797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7F71BE8-438E-4D5E-9F9B-9EBF853EDE85}" type="pres">
      <dgm:prSet presAssocID="{4CD237C5-CC19-47DB-B2EF-FD747807ED52}" presName="Name25" presStyleLbl="parChTrans1D1" presStyleIdx="0" presStyleCnt="6"/>
      <dgm:spPr/>
      <dgm:t>
        <a:bodyPr/>
        <a:lstStyle/>
        <a:p>
          <a:endParaRPr lang="ru-RU"/>
        </a:p>
      </dgm:t>
    </dgm:pt>
    <dgm:pt modelId="{6A517650-68B6-4BB1-AA1A-56F5B5B19EDB}" type="pres">
      <dgm:prSet presAssocID="{0DA0ACEB-DCEF-49FD-B9F1-C09A1502CBED}" presName="node" presStyleCnt="0"/>
      <dgm:spPr/>
    </dgm:pt>
    <dgm:pt modelId="{EA6742F1-F005-485F-9E88-DC36FAD3EA07}" type="pres">
      <dgm:prSet presAssocID="{0DA0ACEB-DCEF-49FD-B9F1-C09A1502CBED}" presName="parentNode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C590F5-39F4-45CF-9726-764562AC8F95}" type="pres">
      <dgm:prSet presAssocID="{0DA0ACEB-DCEF-49FD-B9F1-C09A1502CBED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BE0771-D24B-4392-A2F4-F7A593A67C08}" type="pres">
      <dgm:prSet presAssocID="{54E8C2FC-C54F-4A0D-A0F3-784B98F6E0B7}" presName="Name25" presStyleLbl="parChTrans1D1" presStyleIdx="1" presStyleCnt="6"/>
      <dgm:spPr/>
      <dgm:t>
        <a:bodyPr/>
        <a:lstStyle/>
        <a:p>
          <a:endParaRPr lang="ru-RU"/>
        </a:p>
      </dgm:t>
    </dgm:pt>
    <dgm:pt modelId="{A4E6CE77-5DC2-4B35-93DB-94E47303E7CC}" type="pres">
      <dgm:prSet presAssocID="{BF81E92D-EFCC-4E28-9769-D0D633293D44}" presName="node" presStyleCnt="0"/>
      <dgm:spPr/>
    </dgm:pt>
    <dgm:pt modelId="{1130FD32-B830-4D3F-BC08-918FFD72A6F0}" type="pres">
      <dgm:prSet presAssocID="{BF81E92D-EFCC-4E28-9769-D0D633293D44}" presName="parentNode" presStyleLbl="node1" presStyleIdx="2" presStyleCnt="7" custLinFactNeighborX="24499" custLinFactNeighborY="2676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17865E-1701-4F4C-9E8F-8A510AED7E5A}" type="pres">
      <dgm:prSet presAssocID="{BF81E92D-EFCC-4E28-9769-D0D633293D44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6771D-39C5-4910-BD72-C87F549C4CED}" type="pres">
      <dgm:prSet presAssocID="{383E7FE8-C518-4F39-8244-FFE850F985A9}" presName="Name25" presStyleLbl="parChTrans1D1" presStyleIdx="2" presStyleCnt="6"/>
      <dgm:spPr/>
      <dgm:t>
        <a:bodyPr/>
        <a:lstStyle/>
        <a:p>
          <a:endParaRPr lang="ru-RU"/>
        </a:p>
      </dgm:t>
    </dgm:pt>
    <dgm:pt modelId="{FAAF999E-0613-433A-9D15-62BAD02A34D6}" type="pres">
      <dgm:prSet presAssocID="{FED78848-D363-4B19-B531-751C811EE6EB}" presName="node" presStyleCnt="0"/>
      <dgm:spPr/>
    </dgm:pt>
    <dgm:pt modelId="{B0FDCDFB-3C59-46FC-97D3-85849BC33F93}" type="pres">
      <dgm:prSet presAssocID="{FED78848-D363-4B19-B531-751C811EE6EB}" presName="parentNode" presStyleLbl="node1" presStyleIdx="3" presStyleCnt="7" custAng="21167263" custScaleY="79494" custLinFactY="100000" custLinFactNeighborX="-58415" custLinFactNeighborY="1930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336494-BBEB-4FBA-AC5E-DA57F5748753}" type="pres">
      <dgm:prSet presAssocID="{FED78848-D363-4B19-B531-751C811EE6EB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891B55-2AA9-4464-B92A-34A83FD4207B}" type="pres">
      <dgm:prSet presAssocID="{66096393-866E-49F5-A8AE-F87190D9B372}" presName="Name25" presStyleLbl="parChTrans1D1" presStyleIdx="3" presStyleCnt="6"/>
      <dgm:spPr/>
      <dgm:t>
        <a:bodyPr/>
        <a:lstStyle/>
        <a:p>
          <a:endParaRPr lang="ru-RU"/>
        </a:p>
      </dgm:t>
    </dgm:pt>
    <dgm:pt modelId="{8181E62D-097C-4DDA-B6DD-D96FB5919DE3}" type="pres">
      <dgm:prSet presAssocID="{069F68A0-2821-469D-A3D3-A08F6507D913}" presName="node" presStyleCnt="0"/>
      <dgm:spPr/>
    </dgm:pt>
    <dgm:pt modelId="{601869EA-C10A-428D-AC75-FC9DD6FBCC40}" type="pres">
      <dgm:prSet presAssocID="{069F68A0-2821-469D-A3D3-A08F6507D913}" presName="parentNode" presStyleLbl="node1" presStyleIdx="4" presStyleCnt="7" custLinFactNeighborX="-29311" custLinFactNeighborY="1136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72E0E4-0052-4728-858B-C7EB28910D84}" type="pres">
      <dgm:prSet presAssocID="{069F68A0-2821-469D-A3D3-A08F6507D913}" presName="childNode" presStyleLbl="revTx" presStyleIdx="1" presStyleCnt="2">
        <dgm:presLayoutVars>
          <dgm:bulletEnabled val="1"/>
        </dgm:presLayoutVars>
      </dgm:prSet>
      <dgm:spPr/>
    </dgm:pt>
    <dgm:pt modelId="{DF589885-DE18-45E9-8D2E-9F1C1F9408D7}" type="pres">
      <dgm:prSet presAssocID="{555A6643-FEFC-4750-A9A8-A46458F12E0C}" presName="Name25" presStyleLbl="parChTrans1D1" presStyleIdx="4" presStyleCnt="6"/>
      <dgm:spPr/>
      <dgm:t>
        <a:bodyPr/>
        <a:lstStyle/>
        <a:p>
          <a:endParaRPr lang="ru-RU"/>
        </a:p>
      </dgm:t>
    </dgm:pt>
    <dgm:pt modelId="{94CF334F-A9D4-4707-96EF-8C62DDED20A9}" type="pres">
      <dgm:prSet presAssocID="{7B78ACBD-7A96-4023-9BD1-CD78A23B1DAE}" presName="node" presStyleCnt="0"/>
      <dgm:spPr/>
    </dgm:pt>
    <dgm:pt modelId="{BC0008B2-1F59-4A8D-9C50-392430B8BE91}" type="pres">
      <dgm:prSet presAssocID="{7B78ACBD-7A96-4023-9BD1-CD78A23B1DAE}" presName="parentNode" presStyleLbl="node1" presStyleIdx="5" presStyleCnt="7" custLinFactY="-100000" custLinFactNeighborX="24499" custLinFactNeighborY="-12208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7467D-CC14-47C6-9754-C0D970E96B9C}" type="pres">
      <dgm:prSet presAssocID="{7B78ACBD-7A96-4023-9BD1-CD78A23B1DAE}" presName="childNode" presStyleLbl="revTx" presStyleIdx="1" presStyleCnt="2">
        <dgm:presLayoutVars>
          <dgm:bulletEnabled val="1"/>
        </dgm:presLayoutVars>
      </dgm:prSet>
      <dgm:spPr/>
    </dgm:pt>
    <dgm:pt modelId="{25359BF5-777A-419C-940A-5891ABC3FB82}" type="pres">
      <dgm:prSet presAssocID="{3CC7928B-B3F9-4DB4-A705-66F1110E821D}" presName="Name25" presStyleLbl="parChTrans1D1" presStyleIdx="5" presStyleCnt="6"/>
      <dgm:spPr/>
      <dgm:t>
        <a:bodyPr/>
        <a:lstStyle/>
        <a:p>
          <a:endParaRPr lang="ru-RU"/>
        </a:p>
      </dgm:t>
    </dgm:pt>
    <dgm:pt modelId="{05DB3107-675B-4519-8F2F-A50A616FC0F7}" type="pres">
      <dgm:prSet presAssocID="{EBED2208-25A6-4535-9D28-16864AD707DA}" presName="node" presStyleCnt="0"/>
      <dgm:spPr/>
    </dgm:pt>
    <dgm:pt modelId="{097221C4-5801-44A6-B948-E852236B96CB}" type="pres">
      <dgm:prSet presAssocID="{EBED2208-25A6-4535-9D28-16864AD707DA}" presName="parentNode" presStyleLbl="node1" presStyleIdx="6" presStyleCnt="7" custLinFactNeighborX="-5876" custLinFactNeighborY="78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EC5BD-7A2E-4223-9A99-183E27368C3A}" type="pres">
      <dgm:prSet presAssocID="{EBED2208-25A6-4535-9D28-16864AD707DA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C238EB83-C02A-47C8-B722-AF28F9AD65F9}" type="presOf" srcId="{588CBA9A-FFE5-4393-BC4A-5BE49CFB7516}" destId="{BA17865E-1701-4F4C-9E8F-8A510AED7E5A}" srcOrd="0" destOrd="0" presId="urn:microsoft.com/office/officeart/2005/8/layout/radial2"/>
    <dgm:cxn modelId="{F5C5F3AA-CD89-4860-8EF6-5539C52DDB57}" type="presOf" srcId="{FED78848-D363-4B19-B531-751C811EE6EB}" destId="{B0FDCDFB-3C59-46FC-97D3-85849BC33F93}" srcOrd="0" destOrd="0" presId="urn:microsoft.com/office/officeart/2005/8/layout/radial2"/>
    <dgm:cxn modelId="{E09765B1-4A2C-4E9B-9BCB-84C0F0135B45}" type="presOf" srcId="{7B78ACBD-7A96-4023-9BD1-CD78A23B1DAE}" destId="{BC0008B2-1F59-4A8D-9C50-392430B8BE91}" srcOrd="0" destOrd="0" presId="urn:microsoft.com/office/officeart/2005/8/layout/radial2"/>
    <dgm:cxn modelId="{65437E1E-486F-4CC4-B821-C3B2DF672E65}" type="presOf" srcId="{4CD237C5-CC19-47DB-B2EF-FD747807ED52}" destId="{B7F71BE8-438E-4D5E-9F9B-9EBF853EDE85}" srcOrd="0" destOrd="0" presId="urn:microsoft.com/office/officeart/2005/8/layout/radial2"/>
    <dgm:cxn modelId="{E988B7A4-7335-411F-8E3D-89CDF7F625B9}" type="presOf" srcId="{5075D89D-20D8-45CD-A25D-A0FAFA8926E0}" destId="{22C590F5-39F4-45CF-9726-764562AC8F95}" srcOrd="0" destOrd="1" presId="urn:microsoft.com/office/officeart/2005/8/layout/radial2"/>
    <dgm:cxn modelId="{D1647DB9-CC18-48CE-AA66-88B1E7AB5503}" srcId="{C6DB9DE0-AFCD-4CAB-A356-7046A8C24CCF}" destId="{EBED2208-25A6-4535-9D28-16864AD707DA}" srcOrd="5" destOrd="0" parTransId="{3CC7928B-B3F9-4DB4-A705-66F1110E821D}" sibTransId="{183BD26E-D915-4216-8BA8-FAD5B5366122}"/>
    <dgm:cxn modelId="{0D67612F-D17F-4DC8-86C5-D6D630062625}" type="presOf" srcId="{C6DB9DE0-AFCD-4CAB-A356-7046A8C24CCF}" destId="{CD79B37F-D205-4487-B452-8596942BE868}" srcOrd="0" destOrd="0" presId="urn:microsoft.com/office/officeart/2005/8/layout/radial2"/>
    <dgm:cxn modelId="{A40881D2-77A7-4C25-924D-85A8EAD6BA44}" type="presOf" srcId="{383E7FE8-C518-4F39-8244-FFE850F985A9}" destId="{6C86771D-39C5-4910-BD72-C87F549C4CED}" srcOrd="0" destOrd="0" presId="urn:microsoft.com/office/officeart/2005/8/layout/radial2"/>
    <dgm:cxn modelId="{067DE497-A985-40F9-AB20-3530ABC4469E}" srcId="{C6DB9DE0-AFCD-4CAB-A356-7046A8C24CCF}" destId="{069F68A0-2821-469D-A3D3-A08F6507D913}" srcOrd="3" destOrd="0" parTransId="{66096393-866E-49F5-A8AE-F87190D9B372}" sibTransId="{8BE0A386-BAE9-4351-A6F8-8061920E26BA}"/>
    <dgm:cxn modelId="{6C6CD603-E8E9-48AB-A906-1F9854E9A741}" srcId="{C6DB9DE0-AFCD-4CAB-A356-7046A8C24CCF}" destId="{BF81E92D-EFCC-4E28-9769-D0D633293D44}" srcOrd="1" destOrd="0" parTransId="{54E8C2FC-C54F-4A0D-A0F3-784B98F6E0B7}" sibTransId="{F957448C-2E79-4210-ACDC-AD7A5B35ADAB}"/>
    <dgm:cxn modelId="{83AED286-6F61-4686-A2E7-04C5DAC5F770}" srcId="{C6DB9DE0-AFCD-4CAB-A356-7046A8C24CCF}" destId="{FED78848-D363-4B19-B531-751C811EE6EB}" srcOrd="2" destOrd="0" parTransId="{383E7FE8-C518-4F39-8244-FFE850F985A9}" sibTransId="{098D1DB4-97F4-494C-9E6F-0FE832D8E9F4}"/>
    <dgm:cxn modelId="{060DA8A1-75F9-4982-9371-5CB0BDFBB3D2}" srcId="{BF81E92D-EFCC-4E28-9769-D0D633293D44}" destId="{588CBA9A-FFE5-4393-BC4A-5BE49CFB7516}" srcOrd="0" destOrd="0" parTransId="{F5A33DA5-07A6-48A3-A657-676AA0F7F1CB}" sibTransId="{9081C200-3D28-4790-B00B-205BD54578DF}"/>
    <dgm:cxn modelId="{EE8A7944-A289-431C-9AC2-D9A608E9C218}" type="presOf" srcId="{66096393-866E-49F5-A8AE-F87190D9B372}" destId="{5A891B55-2AA9-4464-B92A-34A83FD4207B}" srcOrd="0" destOrd="0" presId="urn:microsoft.com/office/officeart/2005/8/layout/radial2"/>
    <dgm:cxn modelId="{8966807E-015C-4EC8-84B1-9FDD542ECF8E}" type="presOf" srcId="{3CC7928B-B3F9-4DB4-A705-66F1110E821D}" destId="{25359BF5-777A-419C-940A-5891ABC3FB82}" srcOrd="0" destOrd="0" presId="urn:microsoft.com/office/officeart/2005/8/layout/radial2"/>
    <dgm:cxn modelId="{ABA9BF90-6535-4273-B433-44D4CA898FAC}" srcId="{C6DB9DE0-AFCD-4CAB-A356-7046A8C24CCF}" destId="{0DA0ACEB-DCEF-49FD-B9F1-C09A1502CBED}" srcOrd="0" destOrd="0" parTransId="{4CD237C5-CC19-47DB-B2EF-FD747807ED52}" sibTransId="{C9A7CE4A-B4B7-4AAE-BDE4-4E06E349FA5D}"/>
    <dgm:cxn modelId="{48D51A06-B93E-4872-AE42-4944254D7850}" type="presOf" srcId="{069F68A0-2821-469D-A3D3-A08F6507D913}" destId="{601869EA-C10A-428D-AC75-FC9DD6FBCC40}" srcOrd="0" destOrd="0" presId="urn:microsoft.com/office/officeart/2005/8/layout/radial2"/>
    <dgm:cxn modelId="{D7B2ECFD-3A63-4F39-9B69-74CB6BB7EC86}" srcId="{0DA0ACEB-DCEF-49FD-B9F1-C09A1502CBED}" destId="{C42C374D-CF82-47CE-9247-C263777EDA03}" srcOrd="0" destOrd="0" parTransId="{C4BF6918-0A80-437D-909A-04E0A9509762}" sibTransId="{B46A7CB1-3FE1-4037-B89B-6DDD0C2C398A}"/>
    <dgm:cxn modelId="{F2008D70-10DF-4A1C-BABD-46209860EB1A}" type="presOf" srcId="{EBED2208-25A6-4535-9D28-16864AD707DA}" destId="{097221C4-5801-44A6-B948-E852236B96CB}" srcOrd="0" destOrd="0" presId="urn:microsoft.com/office/officeart/2005/8/layout/radial2"/>
    <dgm:cxn modelId="{39B30B85-68DB-413D-9B67-789289A6F660}" srcId="{C6DB9DE0-AFCD-4CAB-A356-7046A8C24CCF}" destId="{7B78ACBD-7A96-4023-9BD1-CD78A23B1DAE}" srcOrd="4" destOrd="0" parTransId="{555A6643-FEFC-4750-A9A8-A46458F12E0C}" sibTransId="{CA06A6E9-C167-4AEA-888D-A124D66D7C0C}"/>
    <dgm:cxn modelId="{B7C4D3DF-CEFD-4D2C-AE65-7A593CA221B9}" type="presOf" srcId="{BF81E92D-EFCC-4E28-9769-D0D633293D44}" destId="{1130FD32-B830-4D3F-BC08-918FFD72A6F0}" srcOrd="0" destOrd="0" presId="urn:microsoft.com/office/officeart/2005/8/layout/radial2"/>
    <dgm:cxn modelId="{5117920C-E9C4-4B8E-91A2-3DB4AE6EB695}" type="presOf" srcId="{555A6643-FEFC-4750-A9A8-A46458F12E0C}" destId="{DF589885-DE18-45E9-8D2E-9F1C1F9408D7}" srcOrd="0" destOrd="0" presId="urn:microsoft.com/office/officeart/2005/8/layout/radial2"/>
    <dgm:cxn modelId="{0BAEE040-411F-4F2C-8A21-1BD6F8C51CCB}" srcId="{0DA0ACEB-DCEF-49FD-B9F1-C09A1502CBED}" destId="{5075D89D-20D8-45CD-A25D-A0FAFA8926E0}" srcOrd="1" destOrd="0" parTransId="{08329FFF-601D-46DA-88C7-D49B4F44C45B}" sibTransId="{5B495BF3-25E6-4C15-A086-5863F7B4587A}"/>
    <dgm:cxn modelId="{81DFE710-32D3-44C0-A69E-735E1635AE4A}" type="presOf" srcId="{C42C374D-CF82-47CE-9247-C263777EDA03}" destId="{22C590F5-39F4-45CF-9726-764562AC8F95}" srcOrd="0" destOrd="0" presId="urn:microsoft.com/office/officeart/2005/8/layout/radial2"/>
    <dgm:cxn modelId="{7EF4D886-F0D6-477B-A94E-64B1F5A4FCF4}" type="presOf" srcId="{0DA0ACEB-DCEF-49FD-B9F1-C09A1502CBED}" destId="{EA6742F1-F005-485F-9E88-DC36FAD3EA07}" srcOrd="0" destOrd="0" presId="urn:microsoft.com/office/officeart/2005/8/layout/radial2"/>
    <dgm:cxn modelId="{2E07DB69-6C72-46B1-833C-15DF5056D407}" type="presOf" srcId="{54E8C2FC-C54F-4A0D-A0F3-784B98F6E0B7}" destId="{2FBE0771-D24B-4392-A2F4-F7A593A67C08}" srcOrd="0" destOrd="0" presId="urn:microsoft.com/office/officeart/2005/8/layout/radial2"/>
    <dgm:cxn modelId="{48D6CDD7-C68D-4FF7-A569-BD851703E068}" type="presParOf" srcId="{CD79B37F-D205-4487-B452-8596942BE868}" destId="{B8DB6CCC-4B0D-40AC-B369-DB949ECD138A}" srcOrd="0" destOrd="0" presId="urn:microsoft.com/office/officeart/2005/8/layout/radial2"/>
    <dgm:cxn modelId="{4DFB47B7-C9B0-4D11-B535-879B9F0D8016}" type="presParOf" srcId="{B8DB6CCC-4B0D-40AC-B369-DB949ECD138A}" destId="{E5D16AC6-E2B3-4E90-86AE-800C659574AA}" srcOrd="0" destOrd="0" presId="urn:microsoft.com/office/officeart/2005/8/layout/radial2"/>
    <dgm:cxn modelId="{57DA1E31-DEB3-4E0A-9369-11501829527A}" type="presParOf" srcId="{E5D16AC6-E2B3-4E90-86AE-800C659574AA}" destId="{4869DB45-5A0E-4BDE-9539-8E44C043C492}" srcOrd="0" destOrd="0" presId="urn:microsoft.com/office/officeart/2005/8/layout/radial2"/>
    <dgm:cxn modelId="{A80A4CA2-E19E-460B-A388-411D926E4B89}" type="presParOf" srcId="{E5D16AC6-E2B3-4E90-86AE-800C659574AA}" destId="{E76C67A1-6459-4284-9C99-5CC3DC3156C6}" srcOrd="1" destOrd="0" presId="urn:microsoft.com/office/officeart/2005/8/layout/radial2"/>
    <dgm:cxn modelId="{BABB8A96-D5B6-402F-A72F-DC45D90226CE}" type="presParOf" srcId="{B8DB6CCC-4B0D-40AC-B369-DB949ECD138A}" destId="{B7F71BE8-438E-4D5E-9F9B-9EBF853EDE85}" srcOrd="1" destOrd="0" presId="urn:microsoft.com/office/officeart/2005/8/layout/radial2"/>
    <dgm:cxn modelId="{1BBEA16B-F533-4B3A-A51A-A6B43A8900DF}" type="presParOf" srcId="{B8DB6CCC-4B0D-40AC-B369-DB949ECD138A}" destId="{6A517650-68B6-4BB1-AA1A-56F5B5B19EDB}" srcOrd="2" destOrd="0" presId="urn:microsoft.com/office/officeart/2005/8/layout/radial2"/>
    <dgm:cxn modelId="{767B3474-CDFF-4545-AAB1-CE30F8D04423}" type="presParOf" srcId="{6A517650-68B6-4BB1-AA1A-56F5B5B19EDB}" destId="{EA6742F1-F005-485F-9E88-DC36FAD3EA07}" srcOrd="0" destOrd="0" presId="urn:microsoft.com/office/officeart/2005/8/layout/radial2"/>
    <dgm:cxn modelId="{46C04ECF-DB62-4ACD-B165-E0BEB48A7557}" type="presParOf" srcId="{6A517650-68B6-4BB1-AA1A-56F5B5B19EDB}" destId="{22C590F5-39F4-45CF-9726-764562AC8F95}" srcOrd="1" destOrd="0" presId="urn:microsoft.com/office/officeart/2005/8/layout/radial2"/>
    <dgm:cxn modelId="{5940ED9B-F5AA-4826-A77F-92CB042B3620}" type="presParOf" srcId="{B8DB6CCC-4B0D-40AC-B369-DB949ECD138A}" destId="{2FBE0771-D24B-4392-A2F4-F7A593A67C08}" srcOrd="3" destOrd="0" presId="urn:microsoft.com/office/officeart/2005/8/layout/radial2"/>
    <dgm:cxn modelId="{99343A21-43D0-470C-82BB-2D93266647B5}" type="presParOf" srcId="{B8DB6CCC-4B0D-40AC-B369-DB949ECD138A}" destId="{A4E6CE77-5DC2-4B35-93DB-94E47303E7CC}" srcOrd="4" destOrd="0" presId="urn:microsoft.com/office/officeart/2005/8/layout/radial2"/>
    <dgm:cxn modelId="{D9C93735-CEB5-45A5-942F-62165B0B1CD0}" type="presParOf" srcId="{A4E6CE77-5DC2-4B35-93DB-94E47303E7CC}" destId="{1130FD32-B830-4D3F-BC08-918FFD72A6F0}" srcOrd="0" destOrd="0" presId="urn:microsoft.com/office/officeart/2005/8/layout/radial2"/>
    <dgm:cxn modelId="{7E0B9E75-71ED-446A-9C65-A07CB41E395C}" type="presParOf" srcId="{A4E6CE77-5DC2-4B35-93DB-94E47303E7CC}" destId="{BA17865E-1701-4F4C-9E8F-8A510AED7E5A}" srcOrd="1" destOrd="0" presId="urn:microsoft.com/office/officeart/2005/8/layout/radial2"/>
    <dgm:cxn modelId="{0DE85848-51AE-436E-AEB8-BB89C1F54600}" type="presParOf" srcId="{B8DB6CCC-4B0D-40AC-B369-DB949ECD138A}" destId="{6C86771D-39C5-4910-BD72-C87F549C4CED}" srcOrd="5" destOrd="0" presId="urn:microsoft.com/office/officeart/2005/8/layout/radial2"/>
    <dgm:cxn modelId="{F72E3DA2-FC62-41A5-922F-098FD05135E1}" type="presParOf" srcId="{B8DB6CCC-4B0D-40AC-B369-DB949ECD138A}" destId="{FAAF999E-0613-433A-9D15-62BAD02A34D6}" srcOrd="6" destOrd="0" presId="urn:microsoft.com/office/officeart/2005/8/layout/radial2"/>
    <dgm:cxn modelId="{3D933708-A653-4D37-8377-D753D7B6C376}" type="presParOf" srcId="{FAAF999E-0613-433A-9D15-62BAD02A34D6}" destId="{B0FDCDFB-3C59-46FC-97D3-85849BC33F93}" srcOrd="0" destOrd="0" presId="urn:microsoft.com/office/officeart/2005/8/layout/radial2"/>
    <dgm:cxn modelId="{EA247EF7-9526-4A1D-B55E-49E1ADDE32E2}" type="presParOf" srcId="{FAAF999E-0613-433A-9D15-62BAD02A34D6}" destId="{F2336494-BBEB-4FBA-AC5E-DA57F5748753}" srcOrd="1" destOrd="0" presId="urn:microsoft.com/office/officeart/2005/8/layout/radial2"/>
    <dgm:cxn modelId="{B226CF76-E529-4F03-8679-10815C2D9608}" type="presParOf" srcId="{B8DB6CCC-4B0D-40AC-B369-DB949ECD138A}" destId="{5A891B55-2AA9-4464-B92A-34A83FD4207B}" srcOrd="7" destOrd="0" presId="urn:microsoft.com/office/officeart/2005/8/layout/radial2"/>
    <dgm:cxn modelId="{08756CB5-8C4F-467C-B38E-6453CE359EF2}" type="presParOf" srcId="{B8DB6CCC-4B0D-40AC-B369-DB949ECD138A}" destId="{8181E62D-097C-4DDA-B6DD-D96FB5919DE3}" srcOrd="8" destOrd="0" presId="urn:microsoft.com/office/officeart/2005/8/layout/radial2"/>
    <dgm:cxn modelId="{98D31B31-747E-4326-9A3E-D95EE21D4464}" type="presParOf" srcId="{8181E62D-097C-4DDA-B6DD-D96FB5919DE3}" destId="{601869EA-C10A-428D-AC75-FC9DD6FBCC40}" srcOrd="0" destOrd="0" presId="urn:microsoft.com/office/officeart/2005/8/layout/radial2"/>
    <dgm:cxn modelId="{1DDB8A27-F409-4D81-8F87-CE621AF9683A}" type="presParOf" srcId="{8181E62D-097C-4DDA-B6DD-D96FB5919DE3}" destId="{7772E0E4-0052-4728-858B-C7EB28910D84}" srcOrd="1" destOrd="0" presId="urn:microsoft.com/office/officeart/2005/8/layout/radial2"/>
    <dgm:cxn modelId="{CAF904FA-EC59-46A5-989A-57825FE893AC}" type="presParOf" srcId="{B8DB6CCC-4B0D-40AC-B369-DB949ECD138A}" destId="{DF589885-DE18-45E9-8D2E-9F1C1F9408D7}" srcOrd="9" destOrd="0" presId="urn:microsoft.com/office/officeart/2005/8/layout/radial2"/>
    <dgm:cxn modelId="{E31A7CA1-D192-4236-B485-7DDD97F80158}" type="presParOf" srcId="{B8DB6CCC-4B0D-40AC-B369-DB949ECD138A}" destId="{94CF334F-A9D4-4707-96EF-8C62DDED20A9}" srcOrd="10" destOrd="0" presId="urn:microsoft.com/office/officeart/2005/8/layout/radial2"/>
    <dgm:cxn modelId="{EB3E3E8B-82CD-4A65-9748-34CF82014F1C}" type="presParOf" srcId="{94CF334F-A9D4-4707-96EF-8C62DDED20A9}" destId="{BC0008B2-1F59-4A8D-9C50-392430B8BE91}" srcOrd="0" destOrd="0" presId="urn:microsoft.com/office/officeart/2005/8/layout/radial2"/>
    <dgm:cxn modelId="{2EA6C95E-4D27-4120-A08B-2679A1A63A71}" type="presParOf" srcId="{94CF334F-A9D4-4707-96EF-8C62DDED20A9}" destId="{27B7467D-CC14-47C6-9754-C0D970E96B9C}" srcOrd="1" destOrd="0" presId="urn:microsoft.com/office/officeart/2005/8/layout/radial2"/>
    <dgm:cxn modelId="{1A4028D5-E9DA-4EC9-B35C-27D23953C8B0}" type="presParOf" srcId="{B8DB6CCC-4B0D-40AC-B369-DB949ECD138A}" destId="{25359BF5-777A-419C-940A-5891ABC3FB82}" srcOrd="11" destOrd="0" presId="urn:microsoft.com/office/officeart/2005/8/layout/radial2"/>
    <dgm:cxn modelId="{77934410-E119-4027-8196-2B083C617B92}" type="presParOf" srcId="{B8DB6CCC-4B0D-40AC-B369-DB949ECD138A}" destId="{05DB3107-675B-4519-8F2F-A50A616FC0F7}" srcOrd="12" destOrd="0" presId="urn:microsoft.com/office/officeart/2005/8/layout/radial2"/>
    <dgm:cxn modelId="{FC2C2345-D624-4111-B9C6-EAF5BF8FE352}" type="presParOf" srcId="{05DB3107-675B-4519-8F2F-A50A616FC0F7}" destId="{097221C4-5801-44A6-B948-E852236B96CB}" srcOrd="0" destOrd="0" presId="urn:microsoft.com/office/officeart/2005/8/layout/radial2"/>
    <dgm:cxn modelId="{53FDD967-7A66-4AB5-AE2A-1D016C0DC5BC}" type="presParOf" srcId="{05DB3107-675B-4519-8F2F-A50A616FC0F7}" destId="{BBEEC5BD-7A2E-4223-9A99-183E27368C3A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59BF5-777A-419C-940A-5891ABC3FB82}">
      <dsp:nvSpPr>
        <dsp:cNvPr id="0" name=""/>
        <dsp:cNvSpPr/>
      </dsp:nvSpPr>
      <dsp:spPr>
        <a:xfrm rot="3249713">
          <a:off x="2762313" y="3282411"/>
          <a:ext cx="1637149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637149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589885-DE18-45E9-8D2E-9F1C1F9408D7}">
      <dsp:nvSpPr>
        <dsp:cNvPr id="0" name=""/>
        <dsp:cNvSpPr/>
      </dsp:nvSpPr>
      <dsp:spPr>
        <a:xfrm rot="2050973">
          <a:off x="3069074" y="2938252"/>
          <a:ext cx="1555918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555918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891B55-2AA9-4464-B92A-34A83FD4207B}">
      <dsp:nvSpPr>
        <dsp:cNvPr id="0" name=""/>
        <dsp:cNvSpPr/>
      </dsp:nvSpPr>
      <dsp:spPr>
        <a:xfrm rot="745613">
          <a:off x="3185398" y="2498905"/>
          <a:ext cx="1542580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542580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86771D-39C5-4910-BD72-C87F549C4CED}">
      <dsp:nvSpPr>
        <dsp:cNvPr id="0" name=""/>
        <dsp:cNvSpPr/>
      </dsp:nvSpPr>
      <dsp:spPr>
        <a:xfrm rot="21075785">
          <a:off x="3195330" y="2089245"/>
          <a:ext cx="1402636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402636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E0771-D24B-4392-A2F4-F7A593A67C08}">
      <dsp:nvSpPr>
        <dsp:cNvPr id="0" name=""/>
        <dsp:cNvSpPr/>
      </dsp:nvSpPr>
      <dsp:spPr>
        <a:xfrm rot="19640711">
          <a:off x="3079612" y="1594324"/>
          <a:ext cx="1567162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567162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71BE8-438E-4D5E-9F9B-9EBF853EDE85}">
      <dsp:nvSpPr>
        <dsp:cNvPr id="0" name=""/>
        <dsp:cNvSpPr/>
      </dsp:nvSpPr>
      <dsp:spPr>
        <a:xfrm rot="18393955">
          <a:off x="2774539" y="1221391"/>
          <a:ext cx="1653566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653566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C67A1-6459-4284-9C99-5CC3DC3156C6}">
      <dsp:nvSpPr>
        <dsp:cNvPr id="0" name=""/>
        <dsp:cNvSpPr/>
      </dsp:nvSpPr>
      <dsp:spPr>
        <a:xfrm>
          <a:off x="2288638" y="1747493"/>
          <a:ext cx="1047675" cy="104767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A6742F1-F005-485F-9E88-DC36FAD3EA07}">
      <dsp:nvSpPr>
        <dsp:cNvPr id="0" name=""/>
        <dsp:cNvSpPr/>
      </dsp:nvSpPr>
      <dsp:spPr>
        <a:xfrm>
          <a:off x="3966819" y="1454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</a:t>
          </a:r>
          <a:endParaRPr lang="ru-RU" sz="2400" kern="1200" dirty="0"/>
        </a:p>
      </dsp:txBody>
      <dsp:txXfrm>
        <a:off x="4058876" y="93511"/>
        <a:ext cx="444491" cy="444491"/>
      </dsp:txXfrm>
    </dsp:sp>
    <dsp:sp modelId="{22C590F5-39F4-45CF-9726-764562AC8F95}">
      <dsp:nvSpPr>
        <dsp:cNvPr id="0" name=""/>
        <dsp:cNvSpPr/>
      </dsp:nvSpPr>
      <dsp:spPr>
        <a:xfrm>
          <a:off x="4658284" y="1454"/>
          <a:ext cx="942908" cy="628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</dsp:txBody>
      <dsp:txXfrm>
        <a:off x="4658284" y="1454"/>
        <a:ext cx="942908" cy="628605"/>
      </dsp:txXfrm>
    </dsp:sp>
    <dsp:sp modelId="{1130FD32-B830-4D3F-BC08-918FFD72A6F0}">
      <dsp:nvSpPr>
        <dsp:cNvPr id="0" name=""/>
        <dsp:cNvSpPr/>
      </dsp:nvSpPr>
      <dsp:spPr>
        <a:xfrm>
          <a:off x="4473240" y="698484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</a:t>
          </a:r>
          <a:endParaRPr lang="ru-RU" sz="2400" kern="1200" dirty="0"/>
        </a:p>
      </dsp:txBody>
      <dsp:txXfrm>
        <a:off x="4565297" y="790541"/>
        <a:ext cx="444491" cy="444491"/>
      </dsp:txXfrm>
    </dsp:sp>
    <dsp:sp modelId="{BA17865E-1701-4F4C-9E8F-8A510AED7E5A}">
      <dsp:nvSpPr>
        <dsp:cNvPr id="0" name=""/>
        <dsp:cNvSpPr/>
      </dsp:nvSpPr>
      <dsp:spPr>
        <a:xfrm>
          <a:off x="5164706" y="698484"/>
          <a:ext cx="942908" cy="628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</dsp:txBody>
      <dsp:txXfrm>
        <a:off x="5164706" y="698484"/>
        <a:ext cx="942908" cy="628605"/>
      </dsp:txXfrm>
    </dsp:sp>
    <dsp:sp modelId="{B0FDCDFB-3C59-46FC-97D3-85849BC33F93}">
      <dsp:nvSpPr>
        <dsp:cNvPr id="0" name=""/>
        <dsp:cNvSpPr/>
      </dsp:nvSpPr>
      <dsp:spPr>
        <a:xfrm rot="21167263">
          <a:off x="4584115" y="1696295"/>
          <a:ext cx="628605" cy="4997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</a:t>
          </a:r>
          <a:endParaRPr lang="ru-RU" sz="2400" kern="1200" dirty="0"/>
        </a:p>
      </dsp:txBody>
      <dsp:txXfrm>
        <a:off x="4676172" y="1769475"/>
        <a:ext cx="444491" cy="353343"/>
      </dsp:txXfrm>
    </dsp:sp>
    <dsp:sp modelId="{601869EA-C10A-428D-AC75-FC9DD6FBCC40}">
      <dsp:nvSpPr>
        <dsp:cNvPr id="0" name=""/>
        <dsp:cNvSpPr/>
      </dsp:nvSpPr>
      <dsp:spPr>
        <a:xfrm>
          <a:off x="4702545" y="2429069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</a:t>
          </a:r>
          <a:endParaRPr lang="ru-RU" sz="2400" kern="1200" dirty="0"/>
        </a:p>
      </dsp:txBody>
      <dsp:txXfrm>
        <a:off x="4794602" y="2521126"/>
        <a:ext cx="444491" cy="444491"/>
      </dsp:txXfrm>
    </dsp:sp>
    <dsp:sp modelId="{BC0008B2-1F59-4A8D-9C50-392430B8BE91}">
      <dsp:nvSpPr>
        <dsp:cNvPr id="0" name=""/>
        <dsp:cNvSpPr/>
      </dsp:nvSpPr>
      <dsp:spPr>
        <a:xfrm>
          <a:off x="4436303" y="3248476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</a:t>
          </a:r>
          <a:endParaRPr lang="ru-RU" sz="2400" kern="1200" dirty="0"/>
        </a:p>
      </dsp:txBody>
      <dsp:txXfrm>
        <a:off x="4528360" y="3340533"/>
        <a:ext cx="444491" cy="444491"/>
      </dsp:txXfrm>
    </dsp:sp>
    <dsp:sp modelId="{097221C4-5801-44A6-B948-E852236B96CB}">
      <dsp:nvSpPr>
        <dsp:cNvPr id="0" name=""/>
        <dsp:cNvSpPr/>
      </dsp:nvSpPr>
      <dsp:spPr>
        <a:xfrm>
          <a:off x="3929882" y="3897357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  </a:t>
          </a:r>
          <a:endParaRPr lang="ru-RU" sz="2400" kern="1200" dirty="0"/>
        </a:p>
      </dsp:txBody>
      <dsp:txXfrm>
        <a:off x="4021939" y="3989414"/>
        <a:ext cx="444491" cy="4444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59BF5-777A-419C-940A-5891ABC3FB82}">
      <dsp:nvSpPr>
        <dsp:cNvPr id="0" name=""/>
        <dsp:cNvSpPr/>
      </dsp:nvSpPr>
      <dsp:spPr>
        <a:xfrm rot="3249713">
          <a:off x="2762313" y="3282411"/>
          <a:ext cx="1637149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637149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589885-DE18-45E9-8D2E-9F1C1F9408D7}">
      <dsp:nvSpPr>
        <dsp:cNvPr id="0" name=""/>
        <dsp:cNvSpPr/>
      </dsp:nvSpPr>
      <dsp:spPr>
        <a:xfrm rot="2050973">
          <a:off x="3069074" y="2938252"/>
          <a:ext cx="1555918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555918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891B55-2AA9-4464-B92A-34A83FD4207B}">
      <dsp:nvSpPr>
        <dsp:cNvPr id="0" name=""/>
        <dsp:cNvSpPr/>
      </dsp:nvSpPr>
      <dsp:spPr>
        <a:xfrm rot="745613">
          <a:off x="3185398" y="2498905"/>
          <a:ext cx="1542580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542580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86771D-39C5-4910-BD72-C87F549C4CED}">
      <dsp:nvSpPr>
        <dsp:cNvPr id="0" name=""/>
        <dsp:cNvSpPr/>
      </dsp:nvSpPr>
      <dsp:spPr>
        <a:xfrm rot="20940230">
          <a:off x="3189020" y="2030770"/>
          <a:ext cx="1573898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573898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E0771-D24B-4392-A2F4-F7A593A67C08}">
      <dsp:nvSpPr>
        <dsp:cNvPr id="0" name=""/>
        <dsp:cNvSpPr/>
      </dsp:nvSpPr>
      <dsp:spPr>
        <a:xfrm rot="19640711">
          <a:off x="3079612" y="1594324"/>
          <a:ext cx="1567162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567162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71BE8-438E-4D5E-9F9B-9EBF853EDE85}">
      <dsp:nvSpPr>
        <dsp:cNvPr id="0" name=""/>
        <dsp:cNvSpPr/>
      </dsp:nvSpPr>
      <dsp:spPr>
        <a:xfrm rot="18393955">
          <a:off x="2774539" y="1221391"/>
          <a:ext cx="1653566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653566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C67A1-6459-4284-9C99-5CC3DC3156C6}">
      <dsp:nvSpPr>
        <dsp:cNvPr id="0" name=""/>
        <dsp:cNvSpPr/>
      </dsp:nvSpPr>
      <dsp:spPr>
        <a:xfrm>
          <a:off x="2288638" y="1747493"/>
          <a:ext cx="1047675" cy="104767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A6742F1-F005-485F-9E88-DC36FAD3EA07}">
      <dsp:nvSpPr>
        <dsp:cNvPr id="0" name=""/>
        <dsp:cNvSpPr/>
      </dsp:nvSpPr>
      <dsp:spPr>
        <a:xfrm>
          <a:off x="3966819" y="1454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я</a:t>
          </a:r>
          <a:endParaRPr lang="ru-RU" sz="2100" kern="1200" dirty="0"/>
        </a:p>
      </dsp:txBody>
      <dsp:txXfrm>
        <a:off x="4058876" y="93511"/>
        <a:ext cx="444491" cy="444491"/>
      </dsp:txXfrm>
    </dsp:sp>
    <dsp:sp modelId="{22C590F5-39F4-45CF-9726-764562AC8F95}">
      <dsp:nvSpPr>
        <dsp:cNvPr id="0" name=""/>
        <dsp:cNvSpPr/>
      </dsp:nvSpPr>
      <dsp:spPr>
        <a:xfrm>
          <a:off x="4658284" y="1454"/>
          <a:ext cx="942908" cy="628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</dsp:txBody>
      <dsp:txXfrm>
        <a:off x="4658284" y="1454"/>
        <a:ext cx="942908" cy="628605"/>
      </dsp:txXfrm>
    </dsp:sp>
    <dsp:sp modelId="{1130FD32-B830-4D3F-BC08-918FFD72A6F0}">
      <dsp:nvSpPr>
        <dsp:cNvPr id="0" name=""/>
        <dsp:cNvSpPr/>
      </dsp:nvSpPr>
      <dsp:spPr>
        <a:xfrm>
          <a:off x="4473240" y="698484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и</a:t>
          </a:r>
          <a:endParaRPr lang="ru-RU" sz="2100" kern="1200" dirty="0"/>
        </a:p>
      </dsp:txBody>
      <dsp:txXfrm>
        <a:off x="4565297" y="790541"/>
        <a:ext cx="444491" cy="444491"/>
      </dsp:txXfrm>
    </dsp:sp>
    <dsp:sp modelId="{BA17865E-1701-4F4C-9E8F-8A510AED7E5A}">
      <dsp:nvSpPr>
        <dsp:cNvPr id="0" name=""/>
        <dsp:cNvSpPr/>
      </dsp:nvSpPr>
      <dsp:spPr>
        <a:xfrm>
          <a:off x="5164706" y="698484"/>
          <a:ext cx="942908" cy="628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</dsp:txBody>
      <dsp:txXfrm>
        <a:off x="5164706" y="698484"/>
        <a:ext cx="942908" cy="628605"/>
      </dsp:txXfrm>
    </dsp:sp>
    <dsp:sp modelId="{B0FDCDFB-3C59-46FC-97D3-85849BC33F93}">
      <dsp:nvSpPr>
        <dsp:cNvPr id="0" name=""/>
        <dsp:cNvSpPr/>
      </dsp:nvSpPr>
      <dsp:spPr>
        <a:xfrm rot="21167263">
          <a:off x="4739481" y="1582341"/>
          <a:ext cx="628605" cy="4997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е</a:t>
          </a:r>
          <a:endParaRPr lang="ru-RU" sz="2100" kern="1200" dirty="0"/>
        </a:p>
      </dsp:txBody>
      <dsp:txXfrm>
        <a:off x="4831538" y="1655521"/>
        <a:ext cx="444491" cy="353343"/>
      </dsp:txXfrm>
    </dsp:sp>
    <dsp:sp modelId="{601869EA-C10A-428D-AC75-FC9DD6FBCC40}">
      <dsp:nvSpPr>
        <dsp:cNvPr id="0" name=""/>
        <dsp:cNvSpPr/>
      </dsp:nvSpPr>
      <dsp:spPr>
        <a:xfrm>
          <a:off x="4702545" y="2429069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 ю</a:t>
          </a:r>
          <a:endParaRPr lang="ru-RU" sz="2100" kern="1200" dirty="0"/>
        </a:p>
      </dsp:txBody>
      <dsp:txXfrm>
        <a:off x="4794602" y="2521126"/>
        <a:ext cx="444491" cy="444491"/>
      </dsp:txXfrm>
    </dsp:sp>
    <dsp:sp modelId="{BC0008B2-1F59-4A8D-9C50-392430B8BE91}">
      <dsp:nvSpPr>
        <dsp:cNvPr id="0" name=""/>
        <dsp:cNvSpPr/>
      </dsp:nvSpPr>
      <dsp:spPr>
        <a:xfrm>
          <a:off x="4436303" y="3248476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  ей</a:t>
          </a:r>
          <a:endParaRPr lang="ru-RU" sz="2100" kern="1200" dirty="0"/>
        </a:p>
      </dsp:txBody>
      <dsp:txXfrm>
        <a:off x="4528360" y="3340533"/>
        <a:ext cx="444491" cy="444491"/>
      </dsp:txXfrm>
    </dsp:sp>
    <dsp:sp modelId="{097221C4-5801-44A6-B948-E852236B96CB}">
      <dsp:nvSpPr>
        <dsp:cNvPr id="0" name=""/>
        <dsp:cNvSpPr/>
      </dsp:nvSpPr>
      <dsp:spPr>
        <a:xfrm>
          <a:off x="3929882" y="3897357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  е</a:t>
          </a:r>
          <a:endParaRPr lang="ru-RU" sz="2100" kern="1200" dirty="0"/>
        </a:p>
      </dsp:txBody>
      <dsp:txXfrm>
        <a:off x="4021939" y="3989414"/>
        <a:ext cx="444491" cy="4444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59BF5-777A-419C-940A-5891ABC3FB82}">
      <dsp:nvSpPr>
        <dsp:cNvPr id="0" name=""/>
        <dsp:cNvSpPr/>
      </dsp:nvSpPr>
      <dsp:spPr>
        <a:xfrm rot="3249713">
          <a:off x="2762314" y="3282410"/>
          <a:ext cx="1637148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637148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589885-DE18-45E9-8D2E-9F1C1F9408D7}">
      <dsp:nvSpPr>
        <dsp:cNvPr id="0" name=""/>
        <dsp:cNvSpPr/>
      </dsp:nvSpPr>
      <dsp:spPr>
        <a:xfrm rot="21362161">
          <a:off x="3201760" y="2177360"/>
          <a:ext cx="1427941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427941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891B55-2AA9-4464-B92A-34A83FD4207B}">
      <dsp:nvSpPr>
        <dsp:cNvPr id="0" name=""/>
        <dsp:cNvSpPr/>
      </dsp:nvSpPr>
      <dsp:spPr>
        <a:xfrm rot="745613">
          <a:off x="3185398" y="2498904"/>
          <a:ext cx="1542580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542580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86771D-39C5-4910-BD72-C87F549C4CED}">
      <dsp:nvSpPr>
        <dsp:cNvPr id="0" name=""/>
        <dsp:cNvSpPr/>
      </dsp:nvSpPr>
      <dsp:spPr>
        <a:xfrm rot="2121017">
          <a:off x="3046544" y="3004686"/>
          <a:ext cx="1702281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702281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E0771-D24B-4392-A2F4-F7A593A67C08}">
      <dsp:nvSpPr>
        <dsp:cNvPr id="0" name=""/>
        <dsp:cNvSpPr/>
      </dsp:nvSpPr>
      <dsp:spPr>
        <a:xfrm rot="19967672">
          <a:off x="3112756" y="1688748"/>
          <a:ext cx="1639968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639968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71BE8-438E-4D5E-9F9B-9EBF853EDE85}">
      <dsp:nvSpPr>
        <dsp:cNvPr id="0" name=""/>
        <dsp:cNvSpPr/>
      </dsp:nvSpPr>
      <dsp:spPr>
        <a:xfrm rot="18393955">
          <a:off x="2774540" y="1221391"/>
          <a:ext cx="1653566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653566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C67A1-6459-4284-9C99-5CC3DC3156C6}">
      <dsp:nvSpPr>
        <dsp:cNvPr id="0" name=""/>
        <dsp:cNvSpPr/>
      </dsp:nvSpPr>
      <dsp:spPr>
        <a:xfrm>
          <a:off x="2288638" y="1747493"/>
          <a:ext cx="1047675" cy="104767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A6742F1-F005-485F-9E88-DC36FAD3EA07}">
      <dsp:nvSpPr>
        <dsp:cNvPr id="0" name=""/>
        <dsp:cNvSpPr/>
      </dsp:nvSpPr>
      <dsp:spPr>
        <a:xfrm>
          <a:off x="3966818" y="1454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ая</a:t>
          </a:r>
          <a:endParaRPr lang="ru-RU" sz="1500" kern="1200" dirty="0"/>
        </a:p>
      </dsp:txBody>
      <dsp:txXfrm>
        <a:off x="4058875" y="93511"/>
        <a:ext cx="444491" cy="444491"/>
      </dsp:txXfrm>
    </dsp:sp>
    <dsp:sp modelId="{22C590F5-39F4-45CF-9726-764562AC8F95}">
      <dsp:nvSpPr>
        <dsp:cNvPr id="0" name=""/>
        <dsp:cNvSpPr/>
      </dsp:nvSpPr>
      <dsp:spPr>
        <a:xfrm>
          <a:off x="4658284" y="1454"/>
          <a:ext cx="942908" cy="628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</dsp:txBody>
      <dsp:txXfrm>
        <a:off x="4658284" y="1454"/>
        <a:ext cx="942908" cy="628605"/>
      </dsp:txXfrm>
    </dsp:sp>
    <dsp:sp modelId="{1130FD32-B830-4D3F-BC08-918FFD72A6F0}">
      <dsp:nvSpPr>
        <dsp:cNvPr id="0" name=""/>
        <dsp:cNvSpPr/>
      </dsp:nvSpPr>
      <dsp:spPr>
        <a:xfrm>
          <a:off x="4627242" y="866723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ый</a:t>
          </a:r>
          <a:endParaRPr lang="ru-RU" sz="1500" kern="1200" dirty="0"/>
        </a:p>
      </dsp:txBody>
      <dsp:txXfrm>
        <a:off x="4719299" y="958780"/>
        <a:ext cx="444491" cy="444491"/>
      </dsp:txXfrm>
    </dsp:sp>
    <dsp:sp modelId="{BA17865E-1701-4F4C-9E8F-8A510AED7E5A}">
      <dsp:nvSpPr>
        <dsp:cNvPr id="0" name=""/>
        <dsp:cNvSpPr/>
      </dsp:nvSpPr>
      <dsp:spPr>
        <a:xfrm>
          <a:off x="5318708" y="866723"/>
          <a:ext cx="942908" cy="628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</dsp:txBody>
      <dsp:txXfrm>
        <a:off x="5318708" y="866723"/>
        <a:ext cx="942908" cy="628605"/>
      </dsp:txXfrm>
    </dsp:sp>
    <dsp:sp modelId="{B0FDCDFB-3C59-46FC-97D3-85849BC33F93}">
      <dsp:nvSpPr>
        <dsp:cNvPr id="0" name=""/>
        <dsp:cNvSpPr/>
      </dsp:nvSpPr>
      <dsp:spPr>
        <a:xfrm rot="21167263">
          <a:off x="4512108" y="3424488"/>
          <a:ext cx="628605" cy="4997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ое</a:t>
          </a:r>
          <a:endParaRPr lang="ru-RU" sz="1500" kern="1200" dirty="0"/>
        </a:p>
      </dsp:txBody>
      <dsp:txXfrm>
        <a:off x="4604165" y="3497668"/>
        <a:ext cx="444491" cy="353343"/>
      </dsp:txXfrm>
    </dsp:sp>
    <dsp:sp modelId="{601869EA-C10A-428D-AC75-FC9DD6FBCC40}">
      <dsp:nvSpPr>
        <dsp:cNvPr id="0" name=""/>
        <dsp:cNvSpPr/>
      </dsp:nvSpPr>
      <dsp:spPr>
        <a:xfrm>
          <a:off x="4702544" y="2429069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ее </a:t>
          </a:r>
          <a:endParaRPr lang="ru-RU" sz="1500" kern="1200" dirty="0"/>
        </a:p>
      </dsp:txBody>
      <dsp:txXfrm>
        <a:off x="4794601" y="2521126"/>
        <a:ext cx="444491" cy="444491"/>
      </dsp:txXfrm>
    </dsp:sp>
    <dsp:sp modelId="{BC0008B2-1F59-4A8D-9C50-392430B8BE91}">
      <dsp:nvSpPr>
        <dsp:cNvPr id="0" name=""/>
        <dsp:cNvSpPr/>
      </dsp:nvSpPr>
      <dsp:spPr>
        <a:xfrm>
          <a:off x="4627242" y="1802828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 </a:t>
          </a:r>
          <a:r>
            <a:rPr lang="ru-RU" sz="1500" kern="1200" dirty="0" err="1" smtClean="0"/>
            <a:t>ий</a:t>
          </a:r>
          <a:endParaRPr lang="ru-RU" sz="1500" kern="1200" dirty="0"/>
        </a:p>
      </dsp:txBody>
      <dsp:txXfrm>
        <a:off x="4719299" y="1894885"/>
        <a:ext cx="444491" cy="444491"/>
      </dsp:txXfrm>
    </dsp:sp>
    <dsp:sp modelId="{097221C4-5801-44A6-B948-E852236B96CB}">
      <dsp:nvSpPr>
        <dsp:cNvPr id="0" name=""/>
        <dsp:cNvSpPr/>
      </dsp:nvSpPr>
      <dsp:spPr>
        <a:xfrm>
          <a:off x="3929882" y="3897356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kern="1200" dirty="0" smtClean="0"/>
            <a:t>  </a:t>
          </a:r>
          <a:r>
            <a:rPr lang="ru-RU" sz="1500" kern="1200" dirty="0" err="1" smtClean="0"/>
            <a:t>ые</a:t>
          </a:r>
          <a:endParaRPr lang="ru-RU" sz="15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</a:t>
          </a:r>
          <a:endParaRPr lang="ru-RU" sz="1500" kern="1200" dirty="0"/>
        </a:p>
      </dsp:txBody>
      <dsp:txXfrm>
        <a:off x="4021939" y="3989413"/>
        <a:ext cx="444491" cy="4444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59BF5-777A-419C-940A-5891ABC3FB82}">
      <dsp:nvSpPr>
        <dsp:cNvPr id="0" name=""/>
        <dsp:cNvSpPr/>
      </dsp:nvSpPr>
      <dsp:spPr>
        <a:xfrm rot="3249713">
          <a:off x="2762314" y="3282410"/>
          <a:ext cx="1637148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637148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589885-DE18-45E9-8D2E-9F1C1F9408D7}">
      <dsp:nvSpPr>
        <dsp:cNvPr id="0" name=""/>
        <dsp:cNvSpPr/>
      </dsp:nvSpPr>
      <dsp:spPr>
        <a:xfrm rot="21362161">
          <a:off x="3201760" y="2177360"/>
          <a:ext cx="1427941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427941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891B55-2AA9-4464-B92A-34A83FD4207B}">
      <dsp:nvSpPr>
        <dsp:cNvPr id="0" name=""/>
        <dsp:cNvSpPr/>
      </dsp:nvSpPr>
      <dsp:spPr>
        <a:xfrm rot="832673">
          <a:off x="3183008" y="2510842"/>
          <a:ext cx="1401858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401858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86771D-39C5-4910-BD72-C87F549C4CED}">
      <dsp:nvSpPr>
        <dsp:cNvPr id="0" name=""/>
        <dsp:cNvSpPr/>
      </dsp:nvSpPr>
      <dsp:spPr>
        <a:xfrm rot="2240571">
          <a:off x="3041505" y="3011187"/>
          <a:ext cx="1580285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580285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E0771-D24B-4392-A2F4-F7A593A67C08}">
      <dsp:nvSpPr>
        <dsp:cNvPr id="0" name=""/>
        <dsp:cNvSpPr/>
      </dsp:nvSpPr>
      <dsp:spPr>
        <a:xfrm rot="19967672">
          <a:off x="3112756" y="1688748"/>
          <a:ext cx="1639968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639968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71BE8-438E-4D5E-9F9B-9EBF853EDE85}">
      <dsp:nvSpPr>
        <dsp:cNvPr id="0" name=""/>
        <dsp:cNvSpPr/>
      </dsp:nvSpPr>
      <dsp:spPr>
        <a:xfrm rot="18393955">
          <a:off x="2774540" y="1221391"/>
          <a:ext cx="1653566" cy="21708"/>
        </a:xfrm>
        <a:custGeom>
          <a:avLst/>
          <a:gdLst/>
          <a:ahLst/>
          <a:cxnLst/>
          <a:rect l="0" t="0" r="0" b="0"/>
          <a:pathLst>
            <a:path>
              <a:moveTo>
                <a:pt x="0" y="10854"/>
              </a:moveTo>
              <a:lnTo>
                <a:pt x="1653566" y="108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C67A1-6459-4284-9C99-5CC3DC3156C6}">
      <dsp:nvSpPr>
        <dsp:cNvPr id="0" name=""/>
        <dsp:cNvSpPr/>
      </dsp:nvSpPr>
      <dsp:spPr>
        <a:xfrm>
          <a:off x="2288638" y="1747493"/>
          <a:ext cx="1047675" cy="104767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A6742F1-F005-485F-9E88-DC36FAD3EA07}">
      <dsp:nvSpPr>
        <dsp:cNvPr id="0" name=""/>
        <dsp:cNvSpPr/>
      </dsp:nvSpPr>
      <dsp:spPr>
        <a:xfrm>
          <a:off x="3966818" y="1454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у</a:t>
          </a:r>
          <a:endParaRPr lang="ru-RU" sz="1500" kern="1200" dirty="0"/>
        </a:p>
      </dsp:txBody>
      <dsp:txXfrm>
        <a:off x="4058875" y="93511"/>
        <a:ext cx="444491" cy="444491"/>
      </dsp:txXfrm>
    </dsp:sp>
    <dsp:sp modelId="{22C590F5-39F4-45CF-9726-764562AC8F95}">
      <dsp:nvSpPr>
        <dsp:cNvPr id="0" name=""/>
        <dsp:cNvSpPr/>
      </dsp:nvSpPr>
      <dsp:spPr>
        <a:xfrm>
          <a:off x="4658284" y="1454"/>
          <a:ext cx="942908" cy="628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</dsp:txBody>
      <dsp:txXfrm>
        <a:off x="4658284" y="1454"/>
        <a:ext cx="942908" cy="628605"/>
      </dsp:txXfrm>
    </dsp:sp>
    <dsp:sp modelId="{1130FD32-B830-4D3F-BC08-918FFD72A6F0}">
      <dsp:nvSpPr>
        <dsp:cNvPr id="0" name=""/>
        <dsp:cNvSpPr/>
      </dsp:nvSpPr>
      <dsp:spPr>
        <a:xfrm>
          <a:off x="4627242" y="866723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</a:t>
          </a:r>
          <a:r>
            <a:rPr lang="ru-RU" sz="1500" kern="1200" dirty="0" err="1" smtClean="0"/>
            <a:t>ём</a:t>
          </a:r>
          <a:endParaRPr lang="ru-RU" sz="1500" kern="1200" dirty="0"/>
        </a:p>
      </dsp:txBody>
      <dsp:txXfrm>
        <a:off x="4719299" y="958780"/>
        <a:ext cx="444491" cy="444491"/>
      </dsp:txXfrm>
    </dsp:sp>
    <dsp:sp modelId="{BA17865E-1701-4F4C-9E8F-8A510AED7E5A}">
      <dsp:nvSpPr>
        <dsp:cNvPr id="0" name=""/>
        <dsp:cNvSpPr/>
      </dsp:nvSpPr>
      <dsp:spPr>
        <a:xfrm>
          <a:off x="5318708" y="866723"/>
          <a:ext cx="942908" cy="628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</dsp:txBody>
      <dsp:txXfrm>
        <a:off x="5318708" y="866723"/>
        <a:ext cx="942908" cy="628605"/>
      </dsp:txXfrm>
    </dsp:sp>
    <dsp:sp modelId="{B0FDCDFB-3C59-46FC-97D3-85849BC33F93}">
      <dsp:nvSpPr>
        <dsp:cNvPr id="0" name=""/>
        <dsp:cNvSpPr/>
      </dsp:nvSpPr>
      <dsp:spPr>
        <a:xfrm rot="21167263">
          <a:off x="4372281" y="3424488"/>
          <a:ext cx="628605" cy="4997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ет</a:t>
          </a:r>
          <a:endParaRPr lang="ru-RU" sz="1500" kern="1200" dirty="0"/>
        </a:p>
      </dsp:txBody>
      <dsp:txXfrm>
        <a:off x="4464338" y="3497668"/>
        <a:ext cx="444491" cy="353343"/>
      </dsp:txXfrm>
    </dsp:sp>
    <dsp:sp modelId="{601869EA-C10A-428D-AC75-FC9DD6FBCC40}">
      <dsp:nvSpPr>
        <dsp:cNvPr id="0" name=""/>
        <dsp:cNvSpPr/>
      </dsp:nvSpPr>
      <dsp:spPr>
        <a:xfrm>
          <a:off x="4555231" y="2450900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/>
            <a:t>ете</a:t>
          </a:r>
          <a:endParaRPr lang="ru-RU" sz="1500" kern="1200" dirty="0"/>
        </a:p>
      </dsp:txBody>
      <dsp:txXfrm>
        <a:off x="4647288" y="2542957"/>
        <a:ext cx="444491" cy="444491"/>
      </dsp:txXfrm>
    </dsp:sp>
    <dsp:sp modelId="{BC0008B2-1F59-4A8D-9C50-392430B8BE91}">
      <dsp:nvSpPr>
        <dsp:cNvPr id="0" name=""/>
        <dsp:cNvSpPr/>
      </dsp:nvSpPr>
      <dsp:spPr>
        <a:xfrm>
          <a:off x="4627242" y="1802828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</a:t>
          </a:r>
          <a:r>
            <a:rPr lang="ru-RU" sz="1500" kern="1200" dirty="0" err="1" smtClean="0"/>
            <a:t>ёшь</a:t>
          </a:r>
          <a:r>
            <a:rPr lang="ru-RU" sz="1500" kern="1200" dirty="0" smtClean="0"/>
            <a:t>  </a:t>
          </a:r>
          <a:endParaRPr lang="ru-RU" sz="1500" kern="1200" dirty="0"/>
        </a:p>
      </dsp:txBody>
      <dsp:txXfrm>
        <a:off x="4719299" y="1894885"/>
        <a:ext cx="444491" cy="444491"/>
      </dsp:txXfrm>
    </dsp:sp>
    <dsp:sp modelId="{097221C4-5801-44A6-B948-E852236B96CB}">
      <dsp:nvSpPr>
        <dsp:cNvPr id="0" name=""/>
        <dsp:cNvSpPr/>
      </dsp:nvSpPr>
      <dsp:spPr>
        <a:xfrm>
          <a:off x="3929882" y="3897356"/>
          <a:ext cx="628605" cy="628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kern="1200" dirty="0" smtClean="0"/>
            <a:t>   </a:t>
          </a:r>
          <a:r>
            <a:rPr lang="ru-RU" sz="1500" kern="1200" dirty="0" err="1" smtClean="0"/>
            <a:t>ут</a:t>
          </a:r>
          <a:endParaRPr lang="ru-RU" sz="15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</a:t>
          </a:r>
          <a:endParaRPr lang="ru-RU" sz="1500" kern="1200" dirty="0"/>
        </a:p>
      </dsp:txBody>
      <dsp:txXfrm>
        <a:off x="4021939" y="3989413"/>
        <a:ext cx="444491" cy="444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C3E63-894D-4669-88A3-0874E9109284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1CFDA-EE10-4C2F-B1E2-86539742A4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33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3F78-DBD7-4CDC-BB87-83CE9901421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BDD583-83E0-41C8-A8C2-1FB6AEA4D5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3F78-DBD7-4CDC-BB87-83CE9901421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D583-83E0-41C8-A8C2-1FB6AEA4D5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3F78-DBD7-4CDC-BB87-83CE9901421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D583-83E0-41C8-A8C2-1FB6AEA4D5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3F78-DBD7-4CDC-BB87-83CE9901421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BDD583-83E0-41C8-A8C2-1FB6AEA4D5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3F78-DBD7-4CDC-BB87-83CE9901421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D583-83E0-41C8-A8C2-1FB6AEA4D5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3F78-DBD7-4CDC-BB87-83CE9901421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D583-83E0-41C8-A8C2-1FB6AEA4D5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3F78-DBD7-4CDC-BB87-83CE9901421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5BDD583-83E0-41C8-A8C2-1FB6AEA4D5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3F78-DBD7-4CDC-BB87-83CE9901421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D583-83E0-41C8-A8C2-1FB6AEA4D5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3F78-DBD7-4CDC-BB87-83CE9901421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D583-83E0-41C8-A8C2-1FB6AEA4D5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3F78-DBD7-4CDC-BB87-83CE9901421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D583-83E0-41C8-A8C2-1FB6AEA4D5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3F78-DBD7-4CDC-BB87-83CE9901421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DD583-83E0-41C8-A8C2-1FB6AEA4D5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273F78-DBD7-4CDC-BB87-83CE9901421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BDD583-83E0-41C8-A8C2-1FB6AEA4D5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Тема: «Окончание»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Класс: 2</a:t>
            </a:r>
          </a:p>
          <a:p>
            <a:r>
              <a:rPr lang="ru-RU" dirty="0" smtClean="0"/>
              <a:t>Программа: «Планета знаний»</a:t>
            </a:r>
          </a:p>
          <a:p>
            <a:r>
              <a:rPr lang="ru-RU" dirty="0" smtClean="0"/>
              <a:t>Составила: Рябова </a:t>
            </a:r>
            <a:r>
              <a:rPr lang="ru-RU" dirty="0" smtClean="0"/>
              <a:t>Наталья </a:t>
            </a:r>
            <a:r>
              <a:rPr lang="ru-RU" smtClean="0"/>
              <a:t>А</a:t>
            </a:r>
            <a:r>
              <a:rPr lang="ru-RU" smtClean="0"/>
              <a:t>анатольевна</a:t>
            </a:r>
            <a:r>
              <a:rPr lang="ru-RU" smtClean="0"/>
              <a:t> </a:t>
            </a:r>
            <a:r>
              <a:rPr lang="ru-RU" dirty="0" smtClean="0"/>
              <a:t>ГБОУ СОШ №2 города Сызрани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45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Правило, стр.92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b="1" dirty="0" smtClean="0"/>
              <a:t>Окончание – значимая часть слова:</a:t>
            </a:r>
          </a:p>
          <a:p>
            <a:pPr marL="0" indent="0">
              <a:buNone/>
            </a:pPr>
            <a:r>
              <a:rPr lang="ru-RU" sz="4800" b="1" dirty="0" smtClean="0"/>
              <a:t>книга, книги, книгой, о книге.</a:t>
            </a:r>
          </a:p>
          <a:p>
            <a:r>
              <a:rPr lang="ru-RU" sz="4000" b="1" dirty="0" smtClean="0"/>
              <a:t>Окончание помогает связывать слова:</a:t>
            </a:r>
          </a:p>
          <a:p>
            <a:pPr marL="0" indent="0">
              <a:buNone/>
            </a:pPr>
            <a:r>
              <a:rPr lang="ru-RU" sz="4800" b="1" dirty="0"/>
              <a:t>к</a:t>
            </a:r>
            <a:r>
              <a:rPr lang="ru-RU" sz="4800" b="1" dirty="0" smtClean="0"/>
              <a:t>расная лента, Маша с сестрой, подошла к дому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51929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 Упр.10 </a:t>
            </a:r>
            <a:r>
              <a:rPr lang="ru-RU" dirty="0" smtClean="0">
                <a:effectLst/>
              </a:rPr>
              <a:t>, стр.94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Дети, из, слепили, баба, снег, снежная</a:t>
            </a:r>
            <a:endParaRPr lang="ru-RU" sz="48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933056"/>
            <a:ext cx="2016224" cy="22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934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Проверь себя: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Дети слепили из снега снежную бабу.</a:t>
            </a:r>
            <a:endParaRPr lang="ru-RU" sz="36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767" y="3849496"/>
            <a:ext cx="2016224" cy="22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466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Игра «Найди лишнее слово»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Зима</a:t>
            </a:r>
            <a:r>
              <a:rPr lang="ru-RU" dirty="0"/>
              <a:t>, зимы, зимой, к зиме, зиму,  перезимует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501008"/>
            <a:ext cx="2016224" cy="22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068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Игра: «Найди   лишнее слово» 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Снег</a:t>
            </a:r>
            <a:r>
              <a:rPr lang="ru-RU" dirty="0"/>
              <a:t>, снега, снегу, снежный, снегом, о снеге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933056"/>
            <a:ext cx="2016224" cy="22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630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     Вопрос?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бы вы описали, что такое формы слова?</a:t>
            </a:r>
          </a:p>
          <a:p>
            <a:r>
              <a:rPr lang="ru-RU" dirty="0" smtClean="0"/>
              <a:t>А чем отличаются формы слова от родственного слова?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646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                     Работа в группах. </a:t>
            </a:r>
            <a:br>
              <a:rPr lang="ru-RU" dirty="0" smtClean="0"/>
            </a:br>
            <a:r>
              <a:rPr lang="ru-RU" dirty="0" smtClean="0"/>
              <a:t>Образуйте формы слова и заполните кластеры: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1гр. </a:t>
            </a:r>
            <a:r>
              <a:rPr lang="ru-RU" dirty="0"/>
              <a:t>н</a:t>
            </a:r>
            <a:r>
              <a:rPr lang="ru-RU" dirty="0" smtClean="0"/>
              <a:t>аблюдает окончания существительных:</a:t>
            </a:r>
          </a:p>
          <a:p>
            <a:r>
              <a:rPr lang="ru-RU" dirty="0" err="1" smtClean="0"/>
              <a:t>Земл</a:t>
            </a:r>
            <a:r>
              <a:rPr lang="ru-RU" dirty="0" smtClean="0"/>
              <a:t>…, нет </a:t>
            </a:r>
            <a:r>
              <a:rPr lang="ru-RU" dirty="0" err="1" smtClean="0"/>
              <a:t>земл</a:t>
            </a:r>
            <a:r>
              <a:rPr lang="ru-RU" dirty="0" smtClean="0"/>
              <a:t>…, дал </a:t>
            </a:r>
            <a:r>
              <a:rPr lang="ru-RU" dirty="0" err="1" smtClean="0"/>
              <a:t>земл</a:t>
            </a:r>
            <a:r>
              <a:rPr lang="ru-RU" dirty="0" smtClean="0"/>
              <a:t>…, вижу </a:t>
            </a:r>
            <a:r>
              <a:rPr lang="ru-RU" dirty="0" err="1" smtClean="0"/>
              <a:t>земл</a:t>
            </a:r>
            <a:r>
              <a:rPr lang="ru-RU" dirty="0" smtClean="0"/>
              <a:t>…, доволен </a:t>
            </a:r>
            <a:r>
              <a:rPr lang="ru-RU" dirty="0" err="1" smtClean="0"/>
              <a:t>земл</a:t>
            </a:r>
            <a:r>
              <a:rPr lang="ru-RU" dirty="0" smtClean="0"/>
              <a:t>.., думаю о </a:t>
            </a:r>
            <a:r>
              <a:rPr lang="ru-RU" dirty="0" err="1" smtClean="0"/>
              <a:t>земл</a:t>
            </a:r>
            <a:r>
              <a:rPr lang="ru-RU" dirty="0" smtClean="0"/>
              <a:t>….</a:t>
            </a:r>
          </a:p>
          <a:p>
            <a:r>
              <a:rPr lang="ru-RU" dirty="0" smtClean="0"/>
              <a:t>2 гр. Наблюдает окончания прилагательных:</a:t>
            </a:r>
          </a:p>
          <a:p>
            <a:r>
              <a:rPr lang="ru-RU" dirty="0"/>
              <a:t>н</a:t>
            </a:r>
            <a:r>
              <a:rPr lang="ru-RU" dirty="0" smtClean="0"/>
              <a:t>ов..  сумка, нов… пенал,  нов…  платье, нов… туфли</a:t>
            </a:r>
          </a:p>
          <a:p>
            <a:r>
              <a:rPr lang="ru-RU" dirty="0" smtClean="0"/>
              <a:t>3гр. Наблюдает окончания глаголов:</a:t>
            </a:r>
          </a:p>
          <a:p>
            <a:r>
              <a:rPr lang="ru-RU" dirty="0" smtClean="0"/>
              <a:t>Я ид…, мы ид…..,  ты ид…ь, вы ид……., он ид…., </a:t>
            </a:r>
          </a:p>
          <a:p>
            <a:r>
              <a:rPr lang="ru-RU" dirty="0"/>
              <a:t>о</a:t>
            </a:r>
            <a:r>
              <a:rPr lang="ru-RU" dirty="0" smtClean="0"/>
              <a:t>ни ид…….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97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Пронаблюдайте за окончаниями и Образуйте кластеры (солнышки)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75954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020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1 группа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563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группа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838736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160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967335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500"/>
              </a:spcAft>
            </a:pPr>
            <a:r>
              <a:rPr lang="ru-RU" sz="5400" dirty="0">
                <a:solidFill>
                  <a:srgbClr val="000000"/>
                </a:solidFill>
                <a:latin typeface="OpenSans"/>
                <a:ea typeface="Times New Roman" panose="02020603050405020304" pitchFamily="18" charset="0"/>
                <a:cs typeface="Helvetica" panose="020B0604020202020204" pitchFamily="34" charset="0"/>
              </a:rPr>
              <a:t>Язык до Киева доведёт. Не спеши языком, торопись делом. Что на уме, то и на языке.</a:t>
            </a:r>
            <a:endParaRPr lang="ru-RU" sz="5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2016224" cy="22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264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</a:t>
            </a:r>
            <a:r>
              <a:rPr lang="ru-RU" dirty="0" smtClean="0"/>
              <a:t> группа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185355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069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Вопросы: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</a:t>
            </a:r>
            <a:r>
              <a:rPr lang="ru-RU" dirty="0"/>
              <a:t>).Из каких частей состоит слово?</a:t>
            </a:r>
          </a:p>
          <a:p>
            <a:r>
              <a:rPr lang="ru-RU" dirty="0"/>
              <a:t>2).Что составляет основа слова?</a:t>
            </a:r>
          </a:p>
          <a:p>
            <a:r>
              <a:rPr lang="ru-RU" dirty="0"/>
              <a:t>3).Как называется часть слова, которая находится в </a:t>
            </a:r>
            <a:r>
              <a:rPr lang="ru-RU" dirty="0" smtClean="0"/>
              <a:t>конце </a:t>
            </a:r>
            <a:r>
              <a:rPr lang="ru-RU" dirty="0"/>
              <a:t>слова?</a:t>
            </a:r>
          </a:p>
          <a:p>
            <a:r>
              <a:rPr lang="ru-RU" dirty="0"/>
              <a:t>4).Почему окончание получило такое название?</a:t>
            </a:r>
          </a:p>
          <a:p>
            <a:r>
              <a:rPr lang="ru-RU" dirty="0"/>
              <a:t>5).Как обозначается окончание?</a:t>
            </a:r>
          </a:p>
          <a:p>
            <a:r>
              <a:rPr lang="ru-RU" dirty="0"/>
              <a:t>6).Какую работу выполняет окончание?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934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500174"/>
            <a:ext cx="799828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Зачем мы изменяли </a:t>
            </a:r>
          </a:p>
          <a:p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окончания слов?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95268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Оценим свои достижения</a:t>
            </a:r>
            <a:endParaRPr lang="ru-RU" sz="6000" b="1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28019"/>
            <a:ext cx="7920880" cy="15088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Узнал новое,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было интересно, все получилось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3" y="2350394"/>
            <a:ext cx="6696744" cy="1954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Узнал новое,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было интересно, не все получилось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400" y="4179615"/>
            <a:ext cx="8388424" cy="19168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Было трудно, неинтересно</a:t>
            </a:r>
          </a:p>
          <a:p>
            <a:pPr algn="ctr"/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Тестовый опрос с взаимопроверкой.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</a:t>
            </a:r>
            <a:r>
              <a:rPr lang="ru-RU" dirty="0"/>
              <a:t>).Окончание – это </a:t>
            </a:r>
            <a:r>
              <a:rPr lang="ru-RU" dirty="0" smtClean="0"/>
              <a:t>  </a:t>
            </a:r>
            <a:r>
              <a:rPr lang="ru-RU" dirty="0"/>
              <a:t>________________________________</a:t>
            </a:r>
          </a:p>
          <a:p>
            <a:r>
              <a:rPr lang="ru-RU" dirty="0"/>
              <a:t>2).Окончание служит ____________________________________</a:t>
            </a:r>
          </a:p>
          <a:p>
            <a:r>
              <a:rPr lang="ru-RU" dirty="0"/>
              <a:t>3).Окончание выделяется так: ёлка, у ёлки, ёлкой, ёлку, к ёлке</a:t>
            </a:r>
          </a:p>
          <a:p>
            <a:r>
              <a:rPr lang="ru-RU" dirty="0"/>
              <a:t>4).Чтобы найти окончание, нужно 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81660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/>
              <a:t>Язык</a:t>
            </a:r>
            <a:r>
              <a:rPr lang="ru-RU" sz="6600" b="1" dirty="0"/>
              <a:t>, языком, языке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717032"/>
            <a:ext cx="2016224" cy="22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152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2690336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981075" algn="l"/>
              </a:tabLst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Поставьте цели и задачи урока используя слова:</a:t>
            </a:r>
          </a:p>
          <a:p>
            <a:pPr>
              <a:spcAft>
                <a:spcPts val="0"/>
              </a:spcAft>
              <a:tabLst>
                <a:tab pos="981075" algn="l"/>
              </a:tabLst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-Что такое……..</a:t>
            </a:r>
          </a:p>
          <a:p>
            <a:pPr>
              <a:spcAft>
                <a:spcPts val="0"/>
              </a:spcAft>
              <a:tabLst>
                <a:tab pos="981075" algn="l"/>
              </a:tabLst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-Как найти ……</a:t>
            </a:r>
          </a:p>
          <a:p>
            <a:pPr>
              <a:spcAft>
                <a:spcPts val="0"/>
              </a:spcAft>
              <a:tabLst>
                <a:tab pos="981075" algn="l"/>
              </a:tabLst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Где используют …….. </a:t>
            </a:r>
            <a:endParaRPr lang="ru-RU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2016224" cy="22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03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Упражнение  №4    </a:t>
            </a:r>
            <a:r>
              <a:rPr lang="ru-RU" dirty="0" smtClean="0"/>
              <a:t>стр.93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6000" b="1" dirty="0" smtClean="0"/>
              <a:t>Проверь орфограммы, изменяя слова (Один-много, много-один)</a:t>
            </a:r>
          </a:p>
          <a:p>
            <a:r>
              <a:rPr lang="ru-RU" sz="6000" b="1" dirty="0" smtClean="0"/>
              <a:t>З..</a:t>
            </a:r>
            <a:r>
              <a:rPr lang="ru-RU" sz="6000" b="1" dirty="0" err="1" smtClean="0"/>
              <a:t>ма</a:t>
            </a:r>
            <a:r>
              <a:rPr lang="ru-RU" sz="6000" b="1" dirty="0" smtClean="0"/>
              <a:t>, </a:t>
            </a:r>
            <a:r>
              <a:rPr lang="ru-RU" sz="6000" b="1" dirty="0" err="1" smtClean="0"/>
              <a:t>ст..на</a:t>
            </a:r>
            <a:r>
              <a:rPr lang="ru-RU" sz="6000" b="1" dirty="0" smtClean="0"/>
              <a:t>, </a:t>
            </a:r>
            <a:r>
              <a:rPr lang="ru-RU" sz="6000" b="1" dirty="0" err="1" smtClean="0"/>
              <a:t>гр</a:t>
            </a:r>
            <a:r>
              <a:rPr lang="ru-RU" sz="6000" b="1" dirty="0" smtClean="0"/>
              <a:t>..да, </a:t>
            </a:r>
            <a:r>
              <a:rPr lang="ru-RU" sz="6000" b="1" dirty="0" err="1" smtClean="0"/>
              <a:t>моро</a:t>
            </a:r>
            <a:r>
              <a:rPr lang="ru-RU" sz="6000" b="1" dirty="0" smtClean="0"/>
              <a:t>.., </a:t>
            </a:r>
            <a:r>
              <a:rPr lang="ru-RU" sz="6000" b="1" dirty="0" err="1" smtClean="0"/>
              <a:t>лё</a:t>
            </a:r>
            <a:r>
              <a:rPr lang="ru-RU" sz="6000" b="1" dirty="0" smtClean="0"/>
              <a:t>.., сне.., </a:t>
            </a:r>
            <a:r>
              <a:rPr lang="ru-RU" sz="6000" b="1" dirty="0" err="1" smtClean="0"/>
              <a:t>дв</a:t>
            </a:r>
            <a:r>
              <a:rPr lang="ru-RU" sz="6000" b="1" dirty="0" smtClean="0"/>
              <a:t>..</a:t>
            </a:r>
            <a:r>
              <a:rPr lang="ru-RU" sz="6000" b="1" dirty="0" err="1" smtClean="0"/>
              <a:t>ры</a:t>
            </a:r>
            <a:r>
              <a:rPr lang="ru-RU" sz="6000" b="1" dirty="0" smtClean="0"/>
              <a:t>, ч..</a:t>
            </a:r>
            <a:r>
              <a:rPr lang="ru-RU" sz="6000" b="1" dirty="0" err="1" smtClean="0"/>
              <a:t>сы</a:t>
            </a:r>
            <a:r>
              <a:rPr lang="ru-RU" sz="6000" b="1" dirty="0" smtClean="0"/>
              <a:t>, ..</a:t>
            </a:r>
            <a:r>
              <a:rPr lang="ru-RU" sz="6000" b="1" dirty="0" err="1" smtClean="0"/>
              <a:t>кно</a:t>
            </a:r>
            <a:r>
              <a:rPr lang="ru-RU" sz="6000" b="1" dirty="0" smtClean="0"/>
              <a:t>, м..</a:t>
            </a:r>
            <a:r>
              <a:rPr lang="ru-RU" sz="6000" b="1" dirty="0" err="1" smtClean="0"/>
              <a:t>сты</a:t>
            </a:r>
            <a:r>
              <a:rPr lang="ru-RU" sz="6000" b="1" dirty="0" smtClean="0"/>
              <a:t>, </a:t>
            </a:r>
            <a:r>
              <a:rPr lang="ru-RU" sz="6000" b="1" dirty="0" err="1" smtClean="0"/>
              <a:t>сн</a:t>
            </a:r>
            <a:r>
              <a:rPr lang="ru-RU" sz="6000" b="1" dirty="0" smtClean="0"/>
              <a:t>..га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363910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Упражнение  №4    </a:t>
            </a:r>
            <a:r>
              <a:rPr lang="ru-RU" dirty="0" smtClean="0"/>
              <a:t>стр.93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6000" b="1" dirty="0" smtClean="0"/>
              <a:t>Проверь, изменяя слова (Один-много, много - один)</a:t>
            </a:r>
          </a:p>
          <a:p>
            <a:r>
              <a:rPr lang="ru-RU" sz="6000" b="1" dirty="0" smtClean="0"/>
              <a:t>Зим</a:t>
            </a:r>
            <a:r>
              <a:rPr lang="ru-RU" sz="6000" b="1" i="1" dirty="0" smtClean="0"/>
              <a:t>а</a:t>
            </a:r>
            <a:r>
              <a:rPr lang="ru-RU" sz="6000" b="1" dirty="0" smtClean="0"/>
              <a:t> - зимы, стена-стены, гряда- грядка, мороз-морозы, лёд- льды, снег- снега, дворы- двор, часы- час, окно- окна, мосты-мост, снега-снег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341561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Упражнение  </a:t>
            </a:r>
            <a:r>
              <a:rPr lang="ru-RU" dirty="0" smtClean="0"/>
              <a:t>№ 8   стр.934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6000" b="1" dirty="0" smtClean="0"/>
              <a:t> Есть ли недочеты в предложении? Прочитай вслух</a:t>
            </a:r>
          </a:p>
          <a:p>
            <a:r>
              <a:rPr lang="ru-RU" sz="6000" b="1" dirty="0" smtClean="0"/>
              <a:t> От ёлка в комната запахло душистое хвоя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377988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Проверь себя: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От ёлки в комнате запахло душистой хвоей.</a:t>
            </a:r>
            <a:endParaRPr lang="ru-RU" sz="5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933056"/>
            <a:ext cx="2016224" cy="22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7962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Проблемный вопрос?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Какую работу выполняет окончание?</a:t>
            </a:r>
          </a:p>
          <a:p>
            <a:r>
              <a:rPr lang="ru-RU" dirty="0" smtClean="0"/>
              <a:t>- Где оно находится?</a:t>
            </a:r>
          </a:p>
          <a:p>
            <a:r>
              <a:rPr lang="ru-RU" dirty="0" smtClean="0"/>
              <a:t>-Как его найти?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55765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</TotalTime>
  <Words>582</Words>
  <Application>Microsoft Office PowerPoint</Application>
  <PresentationFormat>Экран (4:3)</PresentationFormat>
  <Paragraphs>100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Calibri</vt:lpstr>
      <vt:lpstr>Franklin Gothic Book</vt:lpstr>
      <vt:lpstr>Franklin Gothic Medium</vt:lpstr>
      <vt:lpstr>Helvetica</vt:lpstr>
      <vt:lpstr>OpenSans</vt:lpstr>
      <vt:lpstr>Times New Roman</vt:lpstr>
      <vt:lpstr>Wingdings 2</vt:lpstr>
      <vt:lpstr>Трек</vt:lpstr>
      <vt:lpstr>Тема: «Окончание»</vt:lpstr>
      <vt:lpstr>Презентация PowerPoint</vt:lpstr>
      <vt:lpstr>Презентация PowerPoint</vt:lpstr>
      <vt:lpstr>Презентация PowerPoint</vt:lpstr>
      <vt:lpstr>Упражнение  №4    стр.93 </vt:lpstr>
      <vt:lpstr>Упражнение  №4    стр.93 </vt:lpstr>
      <vt:lpstr>Упражнение  № 8   стр.934</vt:lpstr>
      <vt:lpstr>Проверь себя:</vt:lpstr>
      <vt:lpstr>Проблемный вопрос?</vt:lpstr>
      <vt:lpstr>Правило, стр.92</vt:lpstr>
      <vt:lpstr> Упр.10 , стр.94</vt:lpstr>
      <vt:lpstr>Проверь себя:</vt:lpstr>
      <vt:lpstr>Игра «Найди лишнее слово» </vt:lpstr>
      <vt:lpstr>Игра: «Найди   лишнее слово» : </vt:lpstr>
      <vt:lpstr>                                  Вопрос?</vt:lpstr>
      <vt:lpstr>                         Работа в группах.  Образуйте формы слова и заполните кластеры:</vt:lpstr>
      <vt:lpstr>Пронаблюдайте за окончаниями и Образуйте кластеры (солнышки)</vt:lpstr>
      <vt:lpstr> 1 группа</vt:lpstr>
      <vt:lpstr>2 группа</vt:lpstr>
      <vt:lpstr>3 группа</vt:lpstr>
      <vt:lpstr>Вопросы: </vt:lpstr>
      <vt:lpstr>Презентация PowerPoint</vt:lpstr>
      <vt:lpstr>Оценим свои достижения</vt:lpstr>
      <vt:lpstr>Тестовый опрос с взаимопроверкой.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Наташа</cp:lastModifiedBy>
  <cp:revision>74</cp:revision>
  <dcterms:created xsi:type="dcterms:W3CDTF">2013-11-20T08:29:24Z</dcterms:created>
  <dcterms:modified xsi:type="dcterms:W3CDTF">2017-11-11T19:16:05Z</dcterms:modified>
</cp:coreProperties>
</file>