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8"/>
  </p:notesMasterIdLst>
  <p:sldIdLst>
    <p:sldId id="256" r:id="rId2"/>
    <p:sldId id="272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68" r:id="rId14"/>
    <p:sldId id="269" r:id="rId15"/>
    <p:sldId id="273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29F36-A934-471B-AC89-32564A4EF04F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C5C23-6BE4-4CE5-AB08-047ECBFCAA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14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C8704C-E948-4456-9661-AE695F9F8A1F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27A28-4AD4-430D-9391-95DC8FEEE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C8704C-E948-4456-9661-AE695F9F8A1F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27A28-4AD4-430D-9391-95DC8FEEE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C8704C-E948-4456-9661-AE695F9F8A1F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27A28-4AD4-430D-9391-95DC8FEEE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C8704C-E948-4456-9661-AE695F9F8A1F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27A28-4AD4-430D-9391-95DC8FEEE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C8704C-E948-4456-9661-AE695F9F8A1F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27A28-4AD4-430D-9391-95DC8FEEE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C8704C-E948-4456-9661-AE695F9F8A1F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27A28-4AD4-430D-9391-95DC8FEEE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C8704C-E948-4456-9661-AE695F9F8A1F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27A28-4AD4-430D-9391-95DC8FEEE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C8704C-E948-4456-9661-AE695F9F8A1F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27A28-4AD4-430D-9391-95DC8FEEE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C8704C-E948-4456-9661-AE695F9F8A1F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27A28-4AD4-430D-9391-95DC8FEEE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C8704C-E948-4456-9661-AE695F9F8A1F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27A28-4AD4-430D-9391-95DC8FEEE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C8704C-E948-4456-9661-AE695F9F8A1F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27A28-4AD4-430D-9391-95DC8FEEE3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C8704C-E948-4456-9661-AE695F9F8A1F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8927A28-4AD4-430D-9391-95DC8FEEE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16832"/>
            <a:ext cx="8964488" cy="288032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«Мини-музеи в дошкольном учреждении, как средство патриотического воспитания дошкольников»</a:t>
            </a:r>
            <a:endParaRPr lang="ru-RU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476672"/>
            <a:ext cx="9144000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Муниципальное автономное </a:t>
            </a:r>
          </a:p>
          <a:p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дошкольное образовательное учреждение «Детский сад №1»</a:t>
            </a:r>
            <a:endParaRPr lang="ru-RU" sz="2000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491880" y="4365104"/>
            <a:ext cx="5652120" cy="1944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i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Тюрина Оксана Васильевна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воспитатель </a:t>
            </a:r>
          </a:p>
          <a:p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квалификационной категории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6165304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г. Мончегорск, 2017</a:t>
            </a:r>
            <a:endParaRPr lang="ru-RU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0057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Vika\Desktop\для презентации\SGUwjwUuh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142984"/>
            <a:ext cx="4392488" cy="329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42860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     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выставки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G:\СА\для презентации\OwiFWa_Tef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071810"/>
            <a:ext cx="4408027" cy="30397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597051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6965245" cy="554182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Экскурсии для младших ребят</a:t>
            </a:r>
            <a:endParaRPr lang="ru-RU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Vika\Desktop\для презентации\Q3cs8GhCl-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000108"/>
            <a:ext cx="286231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Vika\Desktop\для презентации\-NlJ1mpSOGg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1071546"/>
            <a:ext cx="286231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ika\Desktop\для презентации\rkEEF7Ye4r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80928"/>
            <a:ext cx="2826354" cy="376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42688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Сергей\Desktop\музей\20171019_1235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00298" y="1357298"/>
            <a:ext cx="3803314" cy="5071085"/>
          </a:xfrm>
          <a:prstGeom prst="rect">
            <a:avLst/>
          </a:prstGeom>
          <a:noFill/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0" y="285728"/>
            <a:ext cx="9144000" cy="980728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 – музей «Мужчины моей семьи – защитники Отечества»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Сергей\Desktop\музей\20171019_1239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76672"/>
            <a:ext cx="2646294" cy="3528392"/>
          </a:xfrm>
          <a:prstGeom prst="rect">
            <a:avLst/>
          </a:prstGeom>
          <a:noFill/>
        </p:spPr>
      </p:pic>
      <p:pic>
        <p:nvPicPr>
          <p:cNvPr id="19" name="Picture 3" descr="C:\Users\Сергей\Desktop\музей\20171019_1236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476673"/>
            <a:ext cx="2664296" cy="3552394"/>
          </a:xfrm>
          <a:prstGeom prst="rect">
            <a:avLst/>
          </a:prstGeom>
          <a:noFill/>
        </p:spPr>
      </p:pic>
      <p:pic>
        <p:nvPicPr>
          <p:cNvPr id="20" name="Picture 5" descr="C:\Users\Vika\Desktop\для презентации\Q0WU4I70qF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6672"/>
            <a:ext cx="2646295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Vika\Desktop\для презентации\JS2hEgo-pd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3571876"/>
            <a:ext cx="355239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40883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6120680"/>
          </a:xfrm>
        </p:spPr>
        <p:txBody>
          <a:bodyPr/>
          <a:lstStyle/>
          <a:p>
            <a:pPr marL="0" indent="0" algn="ctr">
              <a:buNone/>
            </a:pPr>
            <a:endParaRPr lang="ru-RU" sz="32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3200" b="1" i="1" dirty="0" smtClean="0">
              <a:solidFill>
                <a:srgbClr val="FF0000"/>
              </a:solidFill>
            </a:endParaRPr>
          </a:p>
          <a:p>
            <a:pPr marL="0" indent="0" algn="ctr">
              <a:spcBef>
                <a:spcPct val="0"/>
              </a:spcBef>
              <a:buClrTx/>
              <a:buSzTx/>
              <a:buNone/>
              <a:defRPr/>
            </a:pP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Конфуций:</a:t>
            </a:r>
          </a:p>
          <a:p>
            <a:pPr marL="0" indent="0" algn="ctr">
              <a:buNone/>
            </a:pPr>
            <a:endParaRPr lang="ru-RU" sz="4000" b="1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«Я </a:t>
            </a:r>
            <a:r>
              <a:rPr lang="ru-RU" sz="4000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слышу - и </a:t>
            </a:r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забываю.</a:t>
            </a:r>
          </a:p>
          <a:p>
            <a:pPr marL="0" indent="0" algn="ctr">
              <a:buNone/>
            </a:pPr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 </a:t>
            </a:r>
            <a:r>
              <a:rPr lang="ru-RU" sz="4000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вижу - и </a:t>
            </a:r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вспоминаю.</a:t>
            </a:r>
          </a:p>
          <a:p>
            <a:pPr marL="0" indent="0" algn="ctr">
              <a:buNone/>
            </a:pPr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 </a:t>
            </a:r>
            <a:r>
              <a:rPr lang="ru-RU" sz="4000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делаю - и </a:t>
            </a:r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постигаю»</a:t>
            </a:r>
            <a:endParaRPr lang="ru-RU" sz="4000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1246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7491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Современный язык:</a:t>
            </a:r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То, что слышим, - 10%.</a:t>
            </a:r>
            <a:br>
              <a:rPr lang="ru-RU" sz="40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То, что видим, - 50%.</a:t>
            </a:r>
            <a:br>
              <a:rPr lang="ru-RU" sz="40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То, что делаем, - 90%.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714356"/>
            <a:ext cx="8136904" cy="53097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44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«…Русский  народ не должен терять своего нравственного авторитета среди других народов…</a:t>
            </a: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не должны забывать о своем культурном прошлом…»</a:t>
            </a:r>
          </a:p>
          <a:p>
            <a:pPr marL="0" indent="0" algn="r">
              <a:buNone/>
            </a:pPr>
            <a:endParaRPr lang="ru-RU" sz="3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Д.С. Лихачев</a:t>
            </a:r>
          </a:p>
        </p:txBody>
      </p:sp>
    </p:spTree>
    <p:extLst>
      <p:ext uri="{BB962C8B-B14F-4D97-AF65-F5344CB8AC3E}">
        <p14:creationId xmlns:p14="http://schemas.microsoft.com/office/powerpoint/2010/main" val="416312244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892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цель образования –</a:t>
            </a:r>
          </a:p>
          <a:p>
            <a:pPr algn="ctr">
              <a:buNone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это развитие полноценной личности ребенка, в которой сочетаются общечеловеческие нравственные качества, приобщение к истокам национальной и религиозной культуры, природе родного края, воспитание эмоционально - действенного отношения, чувства сопричастности к окружающему миру. 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ka\Desktop\МАДОУ\для группы\для группы 7\фото и коментарии\обр парц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00108"/>
            <a:ext cx="3871332" cy="446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642910" y="1000108"/>
            <a:ext cx="3714776" cy="442915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Парциальная программа «Приобщение детей к истокам русской народной культуры»,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редакцией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О.Л. Князевой, М.Д. </a:t>
            </a: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Маханевой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087669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36904" cy="1080120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Музейная педагогика -</a:t>
            </a:r>
            <a:endParaRPr lang="ru-RU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5" y="1916833"/>
            <a:ext cx="7848873" cy="35283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инновационная </a:t>
            </a:r>
            <a:r>
              <a:rPr lang="ru-RU" sz="48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технология </a:t>
            </a:r>
            <a:r>
              <a:rPr lang="ru-RU" sz="4800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сфере личностного воспитания детей</a:t>
            </a:r>
          </a:p>
        </p:txBody>
      </p:sp>
    </p:spTree>
    <p:extLst>
      <p:ext uri="{BB962C8B-B14F-4D97-AF65-F5344CB8AC3E}">
        <p14:creationId xmlns:p14="http://schemas.microsoft.com/office/powerpoint/2010/main" val="211441875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548679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Мини – музей «Игрушки – забавы»</a:t>
            </a:r>
            <a:endParaRPr lang="ru-RU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Vika\Desktop\для презентации\m_UqEWt1rt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1285860"/>
            <a:ext cx="4281857" cy="48828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28201784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548680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Мини – музей </a:t>
            </a:r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«Книга моих родителей»</a:t>
            </a:r>
            <a:endParaRPr lang="ru-RU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0" name="Picture 4" descr="C:\Users\Vika\Desktop\для презентации\gOS9b6EgNZw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1285860"/>
            <a:ext cx="3804360" cy="507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45184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548679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Мини – музей </a:t>
            </a:r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«Наша Родина - Россия»</a:t>
            </a:r>
            <a:endParaRPr lang="ru-RU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Vika\Desktop\для презентации\DOxQk66IY_Q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1357298"/>
            <a:ext cx="3636983" cy="484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11821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19" y="428604"/>
            <a:ext cx="9252519" cy="548679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Мини – музей </a:t>
            </a:r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природы</a:t>
            </a:r>
            <a:endParaRPr lang="ru-RU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Сергей\Desktop\музей\20171018_1749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85860"/>
            <a:ext cx="6674514" cy="50058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95996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Vika\Desktop\для презентации\A2hb9d44ULQ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1142984"/>
            <a:ext cx="3932149" cy="524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42860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 – музей «Мой родной город»</a:t>
            </a:r>
          </a:p>
        </p:txBody>
      </p:sp>
    </p:spTree>
    <p:extLst>
      <p:ext uri="{BB962C8B-B14F-4D97-AF65-F5344CB8AC3E}">
        <p14:creationId xmlns:p14="http://schemas.microsoft.com/office/powerpoint/2010/main" val="303000036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465</TotalTime>
  <Words>211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Презентация PowerPoint</vt:lpstr>
      <vt:lpstr>Презентация PowerPoint</vt:lpstr>
      <vt:lpstr>Презентация PowerPoint</vt:lpstr>
      <vt:lpstr>Музейная педагогика -</vt:lpstr>
      <vt:lpstr>Мини – музей «Игрушки – забавы»</vt:lpstr>
      <vt:lpstr>Мини – музей «Книга моих родителей»</vt:lpstr>
      <vt:lpstr>Мини – музей «Наша Родина - Россия»</vt:lpstr>
      <vt:lpstr>Мини – музей природы</vt:lpstr>
      <vt:lpstr>Презентация PowerPoint</vt:lpstr>
      <vt:lpstr>Презентация PowerPoint</vt:lpstr>
      <vt:lpstr>Экскурсии для младших ребят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 дошкольное образовательное учреждение  «детский сад №1»</dc:title>
  <dc:creator>Vika</dc:creator>
  <cp:lastModifiedBy>Vika</cp:lastModifiedBy>
  <cp:revision>50</cp:revision>
  <dcterms:created xsi:type="dcterms:W3CDTF">2017-10-17T14:14:13Z</dcterms:created>
  <dcterms:modified xsi:type="dcterms:W3CDTF">2017-11-11T17:34:27Z</dcterms:modified>
</cp:coreProperties>
</file>