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1" r:id="rId3"/>
    <p:sldId id="264" r:id="rId4"/>
    <p:sldId id="266" r:id="rId5"/>
    <p:sldId id="265" r:id="rId6"/>
    <p:sldId id="267" r:id="rId7"/>
    <p:sldId id="270" r:id="rId8"/>
    <p:sldId id="268" r:id="rId9"/>
    <p:sldId id="269" r:id="rId10"/>
    <p:sldId id="26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39AC2-2930-4BF7-B993-202DD46A7C44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DDF86-C758-421E-99FC-70704469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4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jpeg"/><Relationship Id="rId7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8.jpg"/><Relationship Id="rId4" Type="http://schemas.openxmlformats.org/officeDocument/2006/relationships/image" Target="../media/image4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Д</a:t>
            </a: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идактическая игра</a:t>
            </a:r>
          </a:p>
          <a:p>
            <a:pPr algn="ctr">
              <a:lnSpc>
                <a:spcPct val="20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«Овощи»</a:t>
            </a:r>
          </a:p>
          <a:p>
            <a:pPr algn="ctr"/>
            <a:endParaRPr lang="ru-RU" sz="36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0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Чудесный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мешочек»</a:t>
            </a:r>
          </a:p>
        </p:txBody>
      </p:sp>
      <p:pic>
        <p:nvPicPr>
          <p:cNvPr id="1028" name="Picture 4" descr="C:\Users\Леонид\Desktop\уд\seminte-cultura-tomate-rosii-hibride-hibriz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10199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Леонид\Desktop\уд\f60402c39c8e92079c4c1997737a75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34" y="4090885"/>
            <a:ext cx="3561018" cy="146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Леонид\Desktop\уд\z_1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53" y="3511562"/>
            <a:ext cx="190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Леонид\Desktop\уд\84456635_patat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19245" b="19084"/>
          <a:stretch/>
        </p:blipFill>
        <p:spPr bwMode="auto">
          <a:xfrm>
            <a:off x="683568" y="4402028"/>
            <a:ext cx="2859429" cy="177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Леонид\Desktop\уд\1324246094_fakti_1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8338" r="11489" b="3797"/>
          <a:stretch/>
        </p:blipFill>
        <p:spPr bwMode="auto">
          <a:xfrm>
            <a:off x="817505" y="4660129"/>
            <a:ext cx="2260234" cy="22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Леонид\Desktop\уд\wallpaper_64804_1920x1200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84" y="4757706"/>
            <a:ext cx="192621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Леонид\Desktop\уд\i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8" t="2513" r="9544"/>
          <a:stretch/>
        </p:blipFill>
        <p:spPr bwMode="auto">
          <a:xfrm>
            <a:off x="1691680" y="2910468"/>
            <a:ext cx="1386058" cy="359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sdelaysama.ru/image/cache/data/2/Nabory/Vervaco/mini/Vervaco_sashe_251-500x500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5057" r="18737" b="5085"/>
          <a:stretch/>
        </p:blipFill>
        <p:spPr bwMode="auto">
          <a:xfrm>
            <a:off x="-207278" y="1956857"/>
            <a:ext cx="3750275" cy="503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1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2 -0.02986 L 0.35555 -0.617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-0.04213 L 0.58264 -0.07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28 0.13657 L -0.16528 0.05023 C -0.16528 0.0118 0.01215 -0.03495 0.15711 -0.03495 L 0.4802 -0.03495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4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0.01088 L 0.59097 -0.531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89 0.0507 L -0.13889 -0.14514 C -0.13889 -0.23287 -0.01996 -0.34074 0.07726 -0.34074 L 0.2941 -0.34074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10486 L 0.01007 0.07615 C 0.01007 0.06342 0.19983 0.04791 0.35486 0.04791 L 0.70035 0.04791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4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0.06737 -0.536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8" y="-2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348880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Georgia" panose="02040502050405020303" pitchFamily="18" charset="0"/>
              </a:rPr>
              <a:t>Что </a:t>
            </a:r>
            <a:r>
              <a:rPr lang="ru-RU" sz="2000" dirty="0">
                <a:latin typeface="Georgia" panose="02040502050405020303" pitchFamily="18" charset="0"/>
              </a:rPr>
              <a:t>это?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Georgia" panose="02040502050405020303" pitchFamily="18" charset="0"/>
              </a:rPr>
              <a:t>Какой </a:t>
            </a:r>
            <a:r>
              <a:rPr lang="ru-RU" sz="2000" dirty="0">
                <a:latin typeface="Georgia" panose="02040502050405020303" pitchFamily="18" charset="0"/>
              </a:rPr>
              <a:t>имеет внешний вид (цвет, форма, размер)?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Georgia" panose="02040502050405020303" pitchFamily="18" charset="0"/>
              </a:rPr>
              <a:t>Какой на вкус?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Georgia" panose="02040502050405020303" pitchFamily="18" charset="0"/>
              </a:rPr>
              <a:t>Что из него готовят?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Составить описательный рассказ про овощи (по выбору), по следующему плану:</a:t>
            </a:r>
          </a:p>
        </p:txBody>
      </p:sp>
    </p:spTree>
    <p:extLst>
      <p:ext uri="{BB962C8B-B14F-4D97-AF65-F5344CB8AC3E}">
        <p14:creationId xmlns:p14="http://schemas.microsoft.com/office/powerpoint/2010/main" val="419870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3599934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Рассматривание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овощей</a:t>
            </a:r>
          </a:p>
          <a:p>
            <a:r>
              <a:rPr lang="ru-RU" dirty="0"/>
              <a:t>Рассматривают овощи, обводят </a:t>
            </a:r>
          </a:p>
          <a:p>
            <a:r>
              <a:rPr lang="ru-RU" dirty="0"/>
              <a:t>пальчиком, ощупывают, называют их Определяют цвет овощей, их форму, размер</a:t>
            </a:r>
          </a:p>
          <a:p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Леонид\Desktop\уд\44883-c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403376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еонид\Desktop\уд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187" y="1564502"/>
            <a:ext cx="1743974" cy="368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еонид\Desktop\уд\seminte-cultura-tomate-rosii-hibride-hibriz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34" y="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Леонид\Desktop\уд\wallpaper_64804_1920x120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038" y="4697760"/>
            <a:ext cx="192621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Леонид\Desktop\уд\f60402c39c8e92079c4c1997737a750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t="5342" r="3617"/>
          <a:stretch/>
        </p:blipFill>
        <p:spPr bwMode="auto">
          <a:xfrm>
            <a:off x="3841473" y="5595257"/>
            <a:ext cx="3321327" cy="138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Леонид\Desktop\уд\z_18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252" y="-165653"/>
            <a:ext cx="190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Леонид\Desktop\уд\84456635_patates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19245" b="19084"/>
          <a:stretch/>
        </p:blipFill>
        <p:spPr bwMode="auto">
          <a:xfrm>
            <a:off x="846590" y="1613080"/>
            <a:ext cx="2859429" cy="177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Леонид\Desktop\уд\1324246094_fakti_1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3" r="3011"/>
          <a:stretch/>
        </p:blipFill>
        <p:spPr bwMode="auto">
          <a:xfrm>
            <a:off x="6448483" y="2432476"/>
            <a:ext cx="2717519" cy="238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8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Леонид\Desktop\уд\product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r="14471"/>
          <a:stretch/>
        </p:blipFill>
        <p:spPr bwMode="auto">
          <a:xfrm>
            <a:off x="251519" y="3993617"/>
            <a:ext cx="2016225" cy="275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Леонид\Desktop\уд\product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r="14471"/>
          <a:stretch/>
        </p:blipFill>
        <p:spPr bwMode="auto">
          <a:xfrm>
            <a:off x="6470278" y="3407485"/>
            <a:ext cx="2581275" cy="352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53" y="8878"/>
            <a:ext cx="6633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Georgia" panose="02040502050405020303" pitchFamily="18" charset="0"/>
              </a:rPr>
              <a:t>Сбор овощей « Маленькие» и «Большие»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pic>
        <p:nvPicPr>
          <p:cNvPr id="5" name="Picture 4" descr="C:\Users\Леонид\Desktop\уд\seminte-cultura-tomate-rosii-hibride-hibriz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45" y="908720"/>
            <a:ext cx="1263399" cy="126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Леонид\Desktop\уд\seminte-cultura-tomate-rosii-hibride-hibriz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775" y="4106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Леонид\Desktop\уд\f60402c39c8e92079c4c1997737a750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t="5342" r="3617"/>
          <a:stretch/>
        </p:blipFill>
        <p:spPr bwMode="auto">
          <a:xfrm>
            <a:off x="2627784" y="673197"/>
            <a:ext cx="3321327" cy="138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Леонид\Desktop\уд\f60402c39c8e92079c4c1997737a750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t="5342" r="3617"/>
          <a:stretch/>
        </p:blipFill>
        <p:spPr bwMode="auto">
          <a:xfrm>
            <a:off x="6956179" y="2540993"/>
            <a:ext cx="207579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Леонид\Desktop\уд\wallpaper_64804_1920x1200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473" y="3198189"/>
            <a:ext cx="192621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Леонид\Desktop\уд\wallpaper_64804_1920x1200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1" y="2281064"/>
            <a:ext cx="1058720" cy="11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Леонид\Desktop\уд\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87" y="2055771"/>
            <a:ext cx="1743974" cy="368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Леонид\Desktop\уд\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015" y="509370"/>
            <a:ext cx="731963" cy="15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26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-0.04132 0.6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3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36476 0.679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3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-0.13959 L 0.07535 0.553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3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7625 0.6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25" y="3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00712 0.3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55017 0.1574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73646 0.419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23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27865 0.212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4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Леонид\Desktop\уд\product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r="14471"/>
          <a:stretch/>
        </p:blipFill>
        <p:spPr bwMode="auto">
          <a:xfrm>
            <a:off x="6728030" y="4080297"/>
            <a:ext cx="2016225" cy="275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Леонид\Desktop\уд\product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r="14471"/>
          <a:stretch/>
        </p:blipFill>
        <p:spPr bwMode="auto">
          <a:xfrm>
            <a:off x="44316" y="3054189"/>
            <a:ext cx="2836492" cy="387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53" y="8878"/>
            <a:ext cx="7281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Georgia" panose="02040502050405020303" pitchFamily="18" charset="0"/>
              </a:rPr>
              <a:t>Сбор овощей: большие, средние , маленькие. 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pic>
        <p:nvPicPr>
          <p:cNvPr id="5" name="Picture 4" descr="C:\Users\Леонид\Desktop\уд\seminte-cultura-tomate-rosii-hibride-hibriz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0" y="615527"/>
            <a:ext cx="1013273" cy="101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Леонид\Desktop\уд\seminte-cultura-tomate-rosii-hibride-hibriz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489" y="42043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Леонид\Desktop\уд\f60402c39c8e92079c4c1997737a750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t="5342" r="3617"/>
          <a:stretch/>
        </p:blipFill>
        <p:spPr bwMode="auto">
          <a:xfrm>
            <a:off x="1763307" y="408988"/>
            <a:ext cx="3321327" cy="138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Леонид\Desktop\уд\f60402c39c8e92079c4c1997737a750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t="5342" r="3617"/>
          <a:stretch/>
        </p:blipFill>
        <p:spPr bwMode="auto">
          <a:xfrm>
            <a:off x="3343361" y="1908267"/>
            <a:ext cx="1662756" cy="69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Леонид\Desktop\уд\product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r="14471"/>
          <a:stretch/>
        </p:blipFill>
        <p:spPr bwMode="auto">
          <a:xfrm>
            <a:off x="3667478" y="3751468"/>
            <a:ext cx="2273882" cy="310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Леонид\Desktop\уд\f60402c39c8e92079c4c1997737a750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t="5342" r="3617"/>
          <a:stretch/>
        </p:blipFill>
        <p:spPr bwMode="auto">
          <a:xfrm>
            <a:off x="6709491" y="2509894"/>
            <a:ext cx="2403787" cy="100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Леонид\Desktop\уд\seminte-cultura-tomate-rosii-hibride-hibriz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810" y="1607153"/>
            <a:ext cx="1447036" cy="144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Леонид\Desktop\уд\wallpaper_64804_1920x1200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67" y="2717130"/>
            <a:ext cx="922285" cy="10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Леонид\Desktop\уд\wallpaper_64804_1920x1200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17" y="482156"/>
            <a:ext cx="192621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Леонид\Desktop\уд\wallpaper_64804_1920x1200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14" y="2613943"/>
            <a:ext cx="1323234" cy="1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0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-2.77778E-7 0.33611 C -2.77778E-7 0.48657 0.19635 0.67222 0.35608 0.67222 L 0.71233 0.6722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08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18403 0.560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7 0.00764 L 0.24236 0.433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3.61111E-6 0.29028 C -3.61111E-6 0.42037 0.12483 0.58079 0.22657 0.58079 L 0.45313 0.58079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2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49931 0.587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2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5625 L -0.75347 0.500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4" y="2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40625 0.312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16441 0.378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3177 0.326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По цвету: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6" r="2824" b="8942"/>
          <a:stretch/>
        </p:blipFill>
        <p:spPr>
          <a:xfrm>
            <a:off x="323528" y="3808636"/>
            <a:ext cx="3384376" cy="2880320"/>
          </a:xfrm>
          <a:prstGeom prst="rect">
            <a:avLst/>
          </a:prstGeom>
        </p:spPr>
      </p:pic>
      <p:pic>
        <p:nvPicPr>
          <p:cNvPr id="6" name="Picture 4" descr="C:\Users\Леонид\Desktop\уд\seminte-cultura-tomate-rosii-hibride-hibriz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54" y="187649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Леонид\Desktop\уд\wallpaper_64804_1920x120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313" y="-137009"/>
            <a:ext cx="192621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6" r="2093" b="10162"/>
          <a:stretch/>
        </p:blipFill>
        <p:spPr>
          <a:xfrm>
            <a:off x="5364088" y="3736628"/>
            <a:ext cx="3600400" cy="3024336"/>
          </a:xfrm>
          <a:prstGeom prst="rect">
            <a:avLst/>
          </a:prstGeom>
        </p:spPr>
      </p:pic>
      <p:pic>
        <p:nvPicPr>
          <p:cNvPr id="9" name="Picture 7" descr="C:\Users\Леонид\Desktop\уд\f60402c39c8e92079c4c1997737a750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t="5342" r="3617"/>
          <a:stretch/>
        </p:blipFill>
        <p:spPr bwMode="auto">
          <a:xfrm>
            <a:off x="71974" y="800730"/>
            <a:ext cx="3321327" cy="138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Леонид\Desktop\уд\1324246094_fakti_1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r="3263"/>
          <a:stretch/>
        </p:blipFill>
        <p:spPr bwMode="auto">
          <a:xfrm>
            <a:off x="4749557" y="359"/>
            <a:ext cx="2219414" cy="218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Леонид\Desktop\уд\f60402c39c8e92079c4c1997737a750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t="5342" r="3617"/>
          <a:stretch/>
        </p:blipFill>
        <p:spPr bwMode="auto">
          <a:xfrm>
            <a:off x="2905678" y="47940"/>
            <a:ext cx="1662756" cy="69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Леонид\Desktop\уд\seminte-cultura-tomate-rosii-hibride-hibriz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71" y="2183304"/>
            <a:ext cx="1013273" cy="101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41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2.77778E-7 0.34074 C 2.77778E-7 0.49352 0.16372 0.68171 0.29687 0.68171 L 0.59392 0.6817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88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26129 0.37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35347 0.71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4" y="3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24792 0.550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-0.78247 0.61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32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4592 0.323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69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1"/>
            <a:ext cx="592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По цвету и размеру ( большие и маленькие)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6" name="Picture 4" descr="C:\Users\Леонид\Desktop\уд\seminte-cultura-tomate-rosii-hibride-hibri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73" y="187649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Леонид\Desktop\уд\f60402c39c8e92079c4c1997737a750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t="5342" r="3617"/>
          <a:stretch/>
        </p:blipFill>
        <p:spPr bwMode="auto">
          <a:xfrm>
            <a:off x="81952" y="728327"/>
            <a:ext cx="3321327" cy="138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Леонид\Desktop\уд\1324246094_fakti_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r="3263"/>
          <a:stretch/>
        </p:blipFill>
        <p:spPr bwMode="auto">
          <a:xfrm>
            <a:off x="6558591" y="-27096"/>
            <a:ext cx="2219414" cy="218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Леонид\Desktop\уд\product_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r="14471"/>
          <a:stretch/>
        </p:blipFill>
        <p:spPr bwMode="auto">
          <a:xfrm>
            <a:off x="81952" y="3967893"/>
            <a:ext cx="2098502" cy="28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Леонид\Desktop\уд\product_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r="14471"/>
          <a:stretch/>
        </p:blipFill>
        <p:spPr bwMode="auto">
          <a:xfrm>
            <a:off x="6993112" y="3971771"/>
            <a:ext cx="2093431" cy="286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Леонид\Desktop\уд\f60402c39c8e92079c4c1997737a750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t="5342" r="3617"/>
          <a:stretch/>
        </p:blipFill>
        <p:spPr bwMode="auto">
          <a:xfrm>
            <a:off x="3642338" y="4386103"/>
            <a:ext cx="1662756" cy="69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Леонид\Desktop\уд\seminte-cultura-tomate-rosii-hibride-hibriz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866" y="677701"/>
            <a:ext cx="1013273" cy="101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Леонид\Desktop\уд\wallpaper_64804_1920x1200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64" y="1924261"/>
            <a:ext cx="922285" cy="10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6125705"/>
            <a:ext cx="15688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Большие и зеленые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09111" y="5877272"/>
            <a:ext cx="15688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Маленькие и красные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6 -0.2125 L -0.06077 0.47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40156 0.519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9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65347 0.607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74" y="3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2.5E-6 0.19213 C -2.5E-6 0.27824 0.16441 0.38449 0.29827 0.38449 L 0.59653 0.38449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6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«Найди форму»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403648" y="1484784"/>
            <a:ext cx="864096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10800000">
            <a:off x="3995936" y="1484784"/>
            <a:ext cx="864096" cy="93610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436794" y="1340768"/>
            <a:ext cx="504056" cy="10801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4" descr="C:\Users\Леонид\Desktop\уд\seminte-cultura-tomate-rosii-hibride-hibri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786" y="371703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Леонид\Desktop\уд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863" y="2708920"/>
            <a:ext cx="1527473" cy="368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Леонид\Desktop\уд\84456635_patat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19245" b="19084"/>
          <a:stretch/>
        </p:blipFill>
        <p:spPr bwMode="auto">
          <a:xfrm>
            <a:off x="251520" y="3908885"/>
            <a:ext cx="2859429" cy="177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32848 0.656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3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40174 0.645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87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0.53854 0.635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27" y="3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910" y="18864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000" b="1" dirty="0" smtClean="0">
                <a:latin typeface="Georgia" panose="02040502050405020303" pitchFamily="18" charset="0"/>
              </a:rPr>
              <a:t>Что лишнее?»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8367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Почему?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4" name="Picture 4" descr="C:\Users\Леонид\Desktop\уд\seminte-cultura-tomate-rosii-hibride-hibri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Леонид\Desktop\уд\wallpaper_64804_1920x12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01297"/>
            <a:ext cx="192621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Леонид\Desktop\уд\f60402c39c8e92079c4c1997737a750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t="5342" r="3617"/>
          <a:stretch/>
        </p:blipFill>
        <p:spPr bwMode="auto">
          <a:xfrm>
            <a:off x="5579470" y="3846626"/>
            <a:ext cx="3321327" cy="138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2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000" b="1" dirty="0" smtClean="0">
                <a:latin typeface="Georgia" panose="02040502050405020303" pitchFamily="18" charset="0"/>
              </a:rPr>
              <a:t>Что лишнее?»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8367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Почему?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4" name="Picture 4" descr="C:\Users\Леонид\Desktop\уд\seminte-cultura-tomate-rosii-hibride-hibri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379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Леонид\Desktop\уд\1324246094_fakti_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r="3263"/>
          <a:stretch/>
        </p:blipFill>
        <p:spPr bwMode="auto">
          <a:xfrm>
            <a:off x="2317658" y="3063798"/>
            <a:ext cx="2219414" cy="218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Леонид\Desktop\уд\seminte-cultura-tomate-rosii-hibride-hibriz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648633"/>
            <a:ext cx="1013273" cy="101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Леонид\Desktop\уд\f60402c39c8e92079c4c1997737a750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t="5342" r="3617"/>
          <a:stretch/>
        </p:blipFill>
        <p:spPr bwMode="auto">
          <a:xfrm>
            <a:off x="4537072" y="3864169"/>
            <a:ext cx="3321327" cy="138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1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117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</dc:creator>
  <cp:lastModifiedBy>Acer</cp:lastModifiedBy>
  <cp:revision>24</cp:revision>
  <dcterms:created xsi:type="dcterms:W3CDTF">2014-04-25T19:31:20Z</dcterms:created>
  <dcterms:modified xsi:type="dcterms:W3CDTF">2017-09-22T21:08:45Z</dcterms:modified>
</cp:coreProperties>
</file>