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373" r:id="rId3"/>
    <p:sldId id="377" r:id="rId4"/>
    <p:sldId id="382" r:id="rId5"/>
    <p:sldId id="372" r:id="rId6"/>
    <p:sldId id="390" r:id="rId7"/>
    <p:sldId id="395" r:id="rId8"/>
    <p:sldId id="397" r:id="rId9"/>
    <p:sldId id="399" r:id="rId10"/>
    <p:sldId id="393" r:id="rId11"/>
    <p:sldId id="400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EA21C"/>
    <a:srgbClr val="000099"/>
    <a:srgbClr val="FFFFAB"/>
    <a:srgbClr val="CCFFCC"/>
    <a:srgbClr val="DDFFDD"/>
    <a:srgbClr val="336699"/>
    <a:srgbClr val="FFFFD1"/>
    <a:srgbClr val="FFFF66"/>
    <a:srgbClr val="33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4667" autoAdjust="0"/>
  </p:normalViewPr>
  <p:slideViewPr>
    <p:cSldViewPr>
      <p:cViewPr varScale="1">
        <p:scale>
          <a:sx n="81" d="100"/>
          <a:sy n="81" d="100"/>
        </p:scale>
        <p:origin x="-10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97814-EC48-46CD-81C1-33A72AD00740}" type="doc">
      <dgm:prSet loTypeId="urn:microsoft.com/office/officeart/2005/8/layout/hierarchy2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6005A36D-90A2-46E2-9893-73582C2A9C44}">
      <dgm:prSet phldrT="[Текст]"/>
      <dgm:spPr/>
      <dgm:t>
        <a:bodyPr/>
        <a:lstStyle/>
        <a:p>
          <a:r>
            <a:rPr lang="ru-RU" b="1" dirty="0" smtClean="0">
              <a:solidFill>
                <a:schemeClr val="accent6">
                  <a:lumMod val="50000"/>
                </a:schemeClr>
              </a:solidFill>
            </a:rPr>
            <a:t>Развитие познавательной активности </a:t>
          </a:r>
        </a:p>
      </dgm:t>
    </dgm:pt>
    <dgm:pt modelId="{AC7D2425-E480-407B-88CF-003A7B882B9B}" type="parTrans" cxnId="{1960C9A3-908E-4AA3-8ACB-DE10716EF856}">
      <dgm:prSet/>
      <dgm:spPr/>
      <dgm:t>
        <a:bodyPr/>
        <a:lstStyle/>
        <a:p>
          <a:endParaRPr lang="ru-RU"/>
        </a:p>
      </dgm:t>
    </dgm:pt>
    <dgm:pt modelId="{29C951D1-8C04-4ADF-AE83-9F4C2C14C96F}" type="sibTrans" cxnId="{1960C9A3-908E-4AA3-8ACB-DE10716EF856}">
      <dgm:prSet/>
      <dgm:spPr/>
      <dgm:t>
        <a:bodyPr/>
        <a:lstStyle/>
        <a:p>
          <a:endParaRPr lang="ru-RU"/>
        </a:p>
      </dgm:t>
    </dgm:pt>
    <dgm:pt modelId="{3B04A2B0-B9EA-486B-B262-B48CD8375F0B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003399"/>
              </a:solidFill>
            </a:rPr>
            <a:t>АКТУАЛЬНОСТЬ</a:t>
          </a:r>
          <a:endParaRPr lang="ru-RU" sz="1600" b="1" i="1" dirty="0">
            <a:solidFill>
              <a:srgbClr val="003399"/>
            </a:solidFill>
          </a:endParaRPr>
        </a:p>
      </dgm:t>
    </dgm:pt>
    <dgm:pt modelId="{E90610BB-7C8E-44C2-8EC5-8009B2BEA429}" type="parTrans" cxnId="{5B85C49F-5701-4543-8D3B-7E0A716A0EE4}">
      <dgm:prSet/>
      <dgm:spPr/>
      <dgm:t>
        <a:bodyPr/>
        <a:lstStyle/>
        <a:p>
          <a:endParaRPr lang="ru-RU"/>
        </a:p>
      </dgm:t>
    </dgm:pt>
    <dgm:pt modelId="{741072C7-1923-4BCD-B62D-3B5466E69C60}" type="sibTrans" cxnId="{5B85C49F-5701-4543-8D3B-7E0A716A0EE4}">
      <dgm:prSet/>
      <dgm:spPr/>
      <dgm:t>
        <a:bodyPr/>
        <a:lstStyle/>
        <a:p>
          <a:endParaRPr lang="ru-RU"/>
        </a:p>
      </dgm:t>
    </dgm:pt>
    <dgm:pt modelId="{D26FB152-0858-49A7-896A-71ACE797047A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accent6">
                  <a:lumMod val="75000"/>
                </a:schemeClr>
              </a:solidFill>
            </a:rPr>
            <a:t>ЦЕЛИ</a:t>
          </a:r>
        </a:p>
        <a:p>
          <a:r>
            <a:rPr lang="ru-RU" sz="1200" b="1" i="1" dirty="0" smtClean="0">
              <a:solidFill>
                <a:schemeClr val="accent6">
                  <a:lumMod val="75000"/>
                </a:schemeClr>
              </a:solidFill>
            </a:rPr>
            <a:t>И</a:t>
          </a:r>
        </a:p>
        <a:p>
          <a:r>
            <a:rPr lang="ru-RU" sz="1200" b="1" i="1" dirty="0" smtClean="0">
              <a:solidFill>
                <a:schemeClr val="accent6">
                  <a:lumMod val="75000"/>
                </a:schemeClr>
              </a:solidFill>
            </a:rPr>
            <a:t>ЗАДАЧИ</a:t>
          </a:r>
          <a:endParaRPr lang="ru-RU" sz="12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A96865EA-1349-41F8-BD5B-D28289A7EC68}" type="parTrans" cxnId="{AB8FB5D9-8BAE-4B27-86A5-A6D38AC01FE5}">
      <dgm:prSet/>
      <dgm:spPr/>
      <dgm:t>
        <a:bodyPr/>
        <a:lstStyle/>
        <a:p>
          <a:endParaRPr lang="ru-RU"/>
        </a:p>
      </dgm:t>
    </dgm:pt>
    <dgm:pt modelId="{82131998-9B8B-4662-B164-35B935C59D5B}" type="sibTrans" cxnId="{AB8FB5D9-8BAE-4B27-86A5-A6D38AC01FE5}">
      <dgm:prSet/>
      <dgm:spPr/>
      <dgm:t>
        <a:bodyPr/>
        <a:lstStyle/>
        <a:p>
          <a:endParaRPr lang="ru-RU"/>
        </a:p>
      </dgm:t>
    </dgm:pt>
    <dgm:pt modelId="{2812B56C-B0C5-4506-AB3E-A87183B61096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6">
                  <a:lumMod val="75000"/>
                </a:schemeClr>
              </a:solidFill>
            </a:rPr>
            <a:t>Развитие продуктивной деятельности</a:t>
          </a:r>
          <a:endParaRPr lang="ru-RU" sz="20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6C042646-6D45-4378-B05E-BE65FE5946E2}" type="parTrans" cxnId="{5075F29A-3B82-4ECE-B88E-E9854910058A}">
      <dgm:prSet/>
      <dgm:spPr/>
      <dgm:t>
        <a:bodyPr/>
        <a:lstStyle/>
        <a:p>
          <a:endParaRPr lang="ru-RU"/>
        </a:p>
      </dgm:t>
    </dgm:pt>
    <dgm:pt modelId="{DBDC4F38-1A82-4B7F-8320-5DA2AE104D18}" type="sibTrans" cxnId="{5075F29A-3B82-4ECE-B88E-E9854910058A}">
      <dgm:prSet/>
      <dgm:spPr/>
      <dgm:t>
        <a:bodyPr/>
        <a:lstStyle/>
        <a:p>
          <a:endParaRPr lang="ru-RU"/>
        </a:p>
      </dgm:t>
    </dgm:pt>
    <dgm:pt modelId="{D470ECAE-A769-4BAB-AC2D-39975E3AC472}">
      <dgm:prSet phldrT="[Текст]" custT="1"/>
      <dgm:spPr/>
      <dgm:t>
        <a:bodyPr/>
        <a:lstStyle/>
        <a:p>
          <a:r>
            <a:rPr lang="ru-RU" sz="2000" b="1" i="1" dirty="0" smtClean="0">
              <a:solidFill>
                <a:schemeClr val="accent6">
                  <a:lumMod val="75000"/>
                </a:schemeClr>
              </a:solidFill>
            </a:rPr>
            <a:t>Расширение кругозора</a:t>
          </a:r>
          <a:endParaRPr lang="ru-RU" sz="20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EF6AE5BC-BCFF-440B-8170-E8D89C378435}" type="parTrans" cxnId="{CFF64A9D-7F52-42E2-89E8-1D9D70F0DA17}">
      <dgm:prSet/>
      <dgm:spPr/>
      <dgm:t>
        <a:bodyPr/>
        <a:lstStyle/>
        <a:p>
          <a:endParaRPr lang="ru-RU"/>
        </a:p>
      </dgm:t>
    </dgm:pt>
    <dgm:pt modelId="{D4C54302-756E-4A73-9A4A-D676D129EBFE}" type="sibTrans" cxnId="{CFF64A9D-7F52-42E2-89E8-1D9D70F0DA17}">
      <dgm:prSet/>
      <dgm:spPr/>
      <dgm:t>
        <a:bodyPr/>
        <a:lstStyle/>
        <a:p>
          <a:endParaRPr lang="ru-RU"/>
        </a:p>
      </dgm:t>
    </dgm:pt>
    <dgm:pt modelId="{3FF03E20-2A6C-4EAC-BAC9-36A846A2301F}">
      <dgm:prSet phldrT="[Текст]" custT="1"/>
      <dgm:spPr/>
      <dgm:t>
        <a:bodyPr/>
        <a:lstStyle/>
        <a:p>
          <a:r>
            <a:rPr lang="ru-RU" sz="1800" b="1" i="1" dirty="0" smtClean="0">
              <a:solidFill>
                <a:schemeClr val="accent6">
                  <a:lumMod val="75000"/>
                </a:schemeClr>
              </a:solidFill>
            </a:rPr>
            <a:t>Формирование целостной картины мира</a:t>
          </a:r>
          <a:endParaRPr lang="ru-RU" sz="1800" b="1" i="1" dirty="0">
            <a:solidFill>
              <a:schemeClr val="accent6">
                <a:lumMod val="75000"/>
              </a:schemeClr>
            </a:solidFill>
          </a:endParaRPr>
        </a:p>
      </dgm:t>
    </dgm:pt>
    <dgm:pt modelId="{DC8CF1A9-1EBE-4023-97D8-E33F83A4779C}" type="parTrans" cxnId="{B3CC3F16-9270-4A84-A081-4E5AFB2FB29D}">
      <dgm:prSet/>
      <dgm:spPr/>
      <dgm:t>
        <a:bodyPr/>
        <a:lstStyle/>
        <a:p>
          <a:endParaRPr lang="ru-RU"/>
        </a:p>
      </dgm:t>
    </dgm:pt>
    <dgm:pt modelId="{9732B164-FE76-42E0-911B-66617024022A}" type="sibTrans" cxnId="{B3CC3F16-9270-4A84-A081-4E5AFB2FB29D}">
      <dgm:prSet/>
      <dgm:spPr/>
      <dgm:t>
        <a:bodyPr/>
        <a:lstStyle/>
        <a:p>
          <a:endParaRPr lang="ru-RU"/>
        </a:p>
      </dgm:t>
    </dgm:pt>
    <dgm:pt modelId="{5A7CCE9D-DD24-4E60-81AA-F3387DB6DE68}">
      <dgm:prSet phldrT="[Текст]" custT="1"/>
      <dgm:spPr/>
      <dgm:t>
        <a:bodyPr/>
        <a:lstStyle/>
        <a:p>
          <a:pPr algn="l"/>
          <a:r>
            <a:rPr lang="ru-RU" sz="1800" b="1" dirty="0" smtClean="0">
              <a:solidFill>
                <a:srgbClr val="000099"/>
              </a:solidFill>
            </a:rPr>
            <a:t>Развивает:</a:t>
          </a:r>
        </a:p>
        <a:p>
          <a:pPr algn="l"/>
          <a:r>
            <a:rPr lang="ru-RU" sz="1800" b="1" dirty="0" smtClean="0">
              <a:solidFill>
                <a:srgbClr val="000099"/>
              </a:solidFill>
            </a:rPr>
            <a:t>любознательность,</a:t>
          </a:r>
        </a:p>
        <a:p>
          <a:pPr algn="l"/>
          <a:r>
            <a:rPr lang="ru-RU" sz="1800" b="1" dirty="0" smtClean="0">
              <a:solidFill>
                <a:srgbClr val="000099"/>
              </a:solidFill>
            </a:rPr>
            <a:t>пытливость ума,</a:t>
          </a:r>
        </a:p>
        <a:p>
          <a:pPr algn="l"/>
          <a:r>
            <a:rPr lang="ru-RU" sz="1800" b="1" dirty="0" smtClean="0">
              <a:solidFill>
                <a:srgbClr val="000099"/>
              </a:solidFill>
            </a:rPr>
            <a:t>Формирует на их основе устойчивые познавательные интересы</a:t>
          </a:r>
          <a:endParaRPr lang="ru-RU" sz="1800" b="1" dirty="0">
            <a:solidFill>
              <a:srgbClr val="000099"/>
            </a:solidFill>
          </a:endParaRPr>
        </a:p>
      </dgm:t>
    </dgm:pt>
    <dgm:pt modelId="{6BEB0FF3-A6F5-45B7-9C7C-9E36A263367C}" type="sibTrans" cxnId="{F79A91D4-0A57-47FE-8EEB-E52C060D1425}">
      <dgm:prSet/>
      <dgm:spPr/>
      <dgm:t>
        <a:bodyPr/>
        <a:lstStyle/>
        <a:p>
          <a:endParaRPr lang="ru-RU"/>
        </a:p>
      </dgm:t>
    </dgm:pt>
    <dgm:pt modelId="{295707F8-D094-48E3-BF02-858F98D14E3A}" type="parTrans" cxnId="{F79A91D4-0A57-47FE-8EEB-E52C060D1425}">
      <dgm:prSet/>
      <dgm:spPr/>
      <dgm:t>
        <a:bodyPr/>
        <a:lstStyle/>
        <a:p>
          <a:endParaRPr lang="ru-RU"/>
        </a:p>
      </dgm:t>
    </dgm:pt>
    <dgm:pt modelId="{40827337-DF75-4588-BB1A-FF5B6E434F1E}" type="pres">
      <dgm:prSet presAssocID="{86597814-EC48-46CD-81C1-33A72AD0074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4627E31-6504-484B-A31F-B360E4C950C3}" type="pres">
      <dgm:prSet presAssocID="{6005A36D-90A2-46E2-9893-73582C2A9C44}" presName="root1" presStyleCnt="0"/>
      <dgm:spPr/>
    </dgm:pt>
    <dgm:pt modelId="{80475D4D-325A-4908-9D6C-2DD9ECC96900}" type="pres">
      <dgm:prSet presAssocID="{6005A36D-90A2-46E2-9893-73582C2A9C44}" presName="LevelOneTextNode" presStyleLbl="node0" presStyleIdx="0" presStyleCnt="1" custScaleX="78285" custScaleY="180164" custLinFactNeighborX="-73281" custLinFactNeighborY="-576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A70CCE7-49AD-4948-A696-60F47E6745D4}" type="pres">
      <dgm:prSet presAssocID="{6005A36D-90A2-46E2-9893-73582C2A9C44}" presName="level2hierChild" presStyleCnt="0"/>
      <dgm:spPr/>
    </dgm:pt>
    <dgm:pt modelId="{77D6EF2D-1C63-495E-90FE-EC8535C3D036}" type="pres">
      <dgm:prSet presAssocID="{E90610BB-7C8E-44C2-8EC5-8009B2BEA429}" presName="conn2-1" presStyleLbl="parChTrans1D2" presStyleIdx="0" presStyleCnt="2"/>
      <dgm:spPr/>
      <dgm:t>
        <a:bodyPr/>
        <a:lstStyle/>
        <a:p>
          <a:endParaRPr lang="ru-RU"/>
        </a:p>
      </dgm:t>
    </dgm:pt>
    <dgm:pt modelId="{DF3AA9B3-FD0B-4C9A-B7C4-A0F5DDAB590C}" type="pres">
      <dgm:prSet presAssocID="{E90610BB-7C8E-44C2-8EC5-8009B2BEA429}" presName="connTx" presStyleLbl="parChTrans1D2" presStyleIdx="0" presStyleCnt="2"/>
      <dgm:spPr/>
      <dgm:t>
        <a:bodyPr/>
        <a:lstStyle/>
        <a:p>
          <a:endParaRPr lang="ru-RU"/>
        </a:p>
      </dgm:t>
    </dgm:pt>
    <dgm:pt modelId="{BF27CA92-BAF7-4E49-B06C-4A6C89857E0F}" type="pres">
      <dgm:prSet presAssocID="{3B04A2B0-B9EA-486B-B262-B48CD8375F0B}" presName="root2" presStyleCnt="0"/>
      <dgm:spPr/>
    </dgm:pt>
    <dgm:pt modelId="{6A358442-86BD-4BFA-BE98-D09304E207F2}" type="pres">
      <dgm:prSet presAssocID="{3B04A2B0-B9EA-486B-B262-B48CD8375F0B}" presName="LevelTwoTextNode" presStyleLbl="node2" presStyleIdx="0" presStyleCnt="2" custScaleX="177791" custScaleY="129226" custLinFactNeighborX="-86068" custLinFactNeighborY="-1197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852C784-C3E9-4518-8989-7800523CDD6C}" type="pres">
      <dgm:prSet presAssocID="{3B04A2B0-B9EA-486B-B262-B48CD8375F0B}" presName="level3hierChild" presStyleCnt="0"/>
      <dgm:spPr/>
    </dgm:pt>
    <dgm:pt modelId="{2D931E19-268A-480D-8132-FFE2E20FE581}" type="pres">
      <dgm:prSet presAssocID="{295707F8-D094-48E3-BF02-858F98D14E3A}" presName="conn2-1" presStyleLbl="parChTrans1D3" presStyleIdx="0" presStyleCnt="4"/>
      <dgm:spPr/>
      <dgm:t>
        <a:bodyPr/>
        <a:lstStyle/>
        <a:p>
          <a:endParaRPr lang="ru-RU"/>
        </a:p>
      </dgm:t>
    </dgm:pt>
    <dgm:pt modelId="{5CCAC593-D15E-425B-8E0F-ACA782328699}" type="pres">
      <dgm:prSet presAssocID="{295707F8-D094-48E3-BF02-858F98D14E3A}" presName="connTx" presStyleLbl="parChTrans1D3" presStyleIdx="0" presStyleCnt="4"/>
      <dgm:spPr/>
      <dgm:t>
        <a:bodyPr/>
        <a:lstStyle/>
        <a:p>
          <a:endParaRPr lang="ru-RU"/>
        </a:p>
      </dgm:t>
    </dgm:pt>
    <dgm:pt modelId="{11252B38-2D72-4D8E-8711-E053A66D70A6}" type="pres">
      <dgm:prSet presAssocID="{5A7CCE9D-DD24-4E60-81AA-F3387DB6DE68}" presName="root2" presStyleCnt="0"/>
      <dgm:spPr/>
    </dgm:pt>
    <dgm:pt modelId="{CE4DA570-FF99-49E4-B2A6-EF4AD16C1BC1}" type="pres">
      <dgm:prSet presAssocID="{5A7CCE9D-DD24-4E60-81AA-F3387DB6DE68}" presName="LevelTwoTextNode" presStyleLbl="node3" presStyleIdx="0" presStyleCnt="4" custScaleX="328436" custScaleY="28422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694676-94C5-49F8-B613-0A96FD71D50A}" type="pres">
      <dgm:prSet presAssocID="{5A7CCE9D-DD24-4E60-81AA-F3387DB6DE68}" presName="level3hierChild" presStyleCnt="0"/>
      <dgm:spPr/>
    </dgm:pt>
    <dgm:pt modelId="{62C4F5CF-2F42-4608-B62F-A017D59AED31}" type="pres">
      <dgm:prSet presAssocID="{A96865EA-1349-41F8-BD5B-D28289A7EC68}" presName="conn2-1" presStyleLbl="parChTrans1D2" presStyleIdx="1" presStyleCnt="2"/>
      <dgm:spPr/>
      <dgm:t>
        <a:bodyPr/>
        <a:lstStyle/>
        <a:p>
          <a:endParaRPr lang="ru-RU"/>
        </a:p>
      </dgm:t>
    </dgm:pt>
    <dgm:pt modelId="{B552B322-4849-4A11-A5EA-7B5D9FC19A5D}" type="pres">
      <dgm:prSet presAssocID="{A96865EA-1349-41F8-BD5B-D28289A7EC68}" presName="connTx" presStyleLbl="parChTrans1D2" presStyleIdx="1" presStyleCnt="2"/>
      <dgm:spPr/>
      <dgm:t>
        <a:bodyPr/>
        <a:lstStyle/>
        <a:p>
          <a:endParaRPr lang="ru-RU"/>
        </a:p>
      </dgm:t>
    </dgm:pt>
    <dgm:pt modelId="{4F733CB8-5878-48BF-9D3F-E05F3EBF7B84}" type="pres">
      <dgm:prSet presAssocID="{D26FB152-0858-49A7-896A-71ACE797047A}" presName="root2" presStyleCnt="0"/>
      <dgm:spPr/>
    </dgm:pt>
    <dgm:pt modelId="{9E874114-F706-45F3-AD46-1610BDEC8D9F}" type="pres">
      <dgm:prSet presAssocID="{D26FB152-0858-49A7-896A-71ACE797047A}" presName="LevelTwoTextNode" presStyleLbl="node2" presStyleIdx="1" presStyleCnt="2" custScaleX="91022" custScaleY="116491" custLinFactNeighborX="-91343" custLinFactNeighborY="1061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F0CE3D0-EBC8-40F5-A27F-699BB64F85CA}" type="pres">
      <dgm:prSet presAssocID="{D26FB152-0858-49A7-896A-71ACE797047A}" presName="level3hierChild" presStyleCnt="0"/>
      <dgm:spPr/>
    </dgm:pt>
    <dgm:pt modelId="{993B6F5D-745E-43CB-A921-0399532565DB}" type="pres">
      <dgm:prSet presAssocID="{6C042646-6D45-4378-B05E-BE65FE5946E2}" presName="conn2-1" presStyleLbl="parChTrans1D3" presStyleIdx="1" presStyleCnt="4"/>
      <dgm:spPr/>
      <dgm:t>
        <a:bodyPr/>
        <a:lstStyle/>
        <a:p>
          <a:endParaRPr lang="ru-RU"/>
        </a:p>
      </dgm:t>
    </dgm:pt>
    <dgm:pt modelId="{E3F63FE1-6A9D-4F62-B757-CB928B8BA159}" type="pres">
      <dgm:prSet presAssocID="{6C042646-6D45-4378-B05E-BE65FE5946E2}" presName="connTx" presStyleLbl="parChTrans1D3" presStyleIdx="1" presStyleCnt="4"/>
      <dgm:spPr/>
      <dgm:t>
        <a:bodyPr/>
        <a:lstStyle/>
        <a:p>
          <a:endParaRPr lang="ru-RU"/>
        </a:p>
      </dgm:t>
    </dgm:pt>
    <dgm:pt modelId="{F7403C74-5AE5-49CB-8459-F05E47F1C511}" type="pres">
      <dgm:prSet presAssocID="{2812B56C-B0C5-4506-AB3E-A87183B61096}" presName="root2" presStyleCnt="0"/>
      <dgm:spPr/>
    </dgm:pt>
    <dgm:pt modelId="{8D0391FF-30C4-4D27-9920-92E9F4D51AE3}" type="pres">
      <dgm:prSet presAssocID="{2812B56C-B0C5-4506-AB3E-A87183B61096}" presName="LevelTwoTextNode" presStyleLbl="node3" presStyleIdx="1" presStyleCnt="4" custScaleX="271170" custLinFactNeighborX="-91668" custLinFactNeighborY="82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3C5D8A0-FF87-4FAD-AE05-5E3F0C7B2A5A}" type="pres">
      <dgm:prSet presAssocID="{2812B56C-B0C5-4506-AB3E-A87183B61096}" presName="level3hierChild" presStyleCnt="0"/>
      <dgm:spPr/>
    </dgm:pt>
    <dgm:pt modelId="{1660F899-E1BF-49D5-8403-55653713BE0E}" type="pres">
      <dgm:prSet presAssocID="{DC8CF1A9-1EBE-4023-97D8-E33F83A4779C}" presName="conn2-1" presStyleLbl="parChTrans1D3" presStyleIdx="2" presStyleCnt="4"/>
      <dgm:spPr/>
      <dgm:t>
        <a:bodyPr/>
        <a:lstStyle/>
        <a:p>
          <a:endParaRPr lang="ru-RU"/>
        </a:p>
      </dgm:t>
    </dgm:pt>
    <dgm:pt modelId="{C58C1181-02B7-406F-B2BC-57AB04DFB434}" type="pres">
      <dgm:prSet presAssocID="{DC8CF1A9-1EBE-4023-97D8-E33F83A4779C}" presName="connTx" presStyleLbl="parChTrans1D3" presStyleIdx="2" presStyleCnt="4"/>
      <dgm:spPr/>
      <dgm:t>
        <a:bodyPr/>
        <a:lstStyle/>
        <a:p>
          <a:endParaRPr lang="ru-RU"/>
        </a:p>
      </dgm:t>
    </dgm:pt>
    <dgm:pt modelId="{3B9A2DBD-FAD0-4C52-B131-254CBE601DE3}" type="pres">
      <dgm:prSet presAssocID="{3FF03E20-2A6C-4EAC-BAC9-36A846A2301F}" presName="root2" presStyleCnt="0"/>
      <dgm:spPr/>
    </dgm:pt>
    <dgm:pt modelId="{4AC5F2DA-F002-4863-9D41-768DC77B7707}" type="pres">
      <dgm:prSet presAssocID="{3FF03E20-2A6C-4EAC-BAC9-36A846A2301F}" presName="LevelTwoTextNode" presStyleLbl="node3" presStyleIdx="2" presStyleCnt="4" custScaleX="247669" custLinFactNeighborX="-33463" custLinFactNeighborY="96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364036-EDDE-4CEF-AF86-010FD6E70A24}" type="pres">
      <dgm:prSet presAssocID="{3FF03E20-2A6C-4EAC-BAC9-36A846A2301F}" presName="level3hierChild" presStyleCnt="0"/>
      <dgm:spPr/>
    </dgm:pt>
    <dgm:pt modelId="{63EB2225-690B-4666-BDDB-49BC720D2A69}" type="pres">
      <dgm:prSet presAssocID="{EF6AE5BC-BCFF-440B-8170-E8D89C378435}" presName="conn2-1" presStyleLbl="parChTrans1D3" presStyleIdx="3" presStyleCnt="4"/>
      <dgm:spPr/>
      <dgm:t>
        <a:bodyPr/>
        <a:lstStyle/>
        <a:p>
          <a:endParaRPr lang="ru-RU"/>
        </a:p>
      </dgm:t>
    </dgm:pt>
    <dgm:pt modelId="{86906412-748A-46B3-8962-E525F7C7E967}" type="pres">
      <dgm:prSet presAssocID="{EF6AE5BC-BCFF-440B-8170-E8D89C378435}" presName="connTx" presStyleLbl="parChTrans1D3" presStyleIdx="3" presStyleCnt="4"/>
      <dgm:spPr/>
      <dgm:t>
        <a:bodyPr/>
        <a:lstStyle/>
        <a:p>
          <a:endParaRPr lang="ru-RU"/>
        </a:p>
      </dgm:t>
    </dgm:pt>
    <dgm:pt modelId="{031D7B16-2E37-4353-8D13-C52BF0D64386}" type="pres">
      <dgm:prSet presAssocID="{D470ECAE-A769-4BAB-AC2D-39975E3AC472}" presName="root2" presStyleCnt="0"/>
      <dgm:spPr/>
    </dgm:pt>
    <dgm:pt modelId="{12BE2427-C157-46EB-8E2E-464ECDA8C605}" type="pres">
      <dgm:prSet presAssocID="{D470ECAE-A769-4BAB-AC2D-39975E3AC472}" presName="LevelTwoTextNode" presStyleLbl="node3" presStyleIdx="3" presStyleCnt="4" custScaleX="156074" custLinFactNeighborX="-73467" custLinFactNeighborY="342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89D5377-5F47-402B-AAB1-81EA68F1CA2C}" type="pres">
      <dgm:prSet presAssocID="{D470ECAE-A769-4BAB-AC2D-39975E3AC472}" presName="level3hierChild" presStyleCnt="0"/>
      <dgm:spPr/>
    </dgm:pt>
  </dgm:ptLst>
  <dgm:cxnLst>
    <dgm:cxn modelId="{9D06860E-50DA-4B40-8ECB-0A1D9800624B}" type="presOf" srcId="{D26FB152-0858-49A7-896A-71ACE797047A}" destId="{9E874114-F706-45F3-AD46-1610BDEC8D9F}" srcOrd="0" destOrd="0" presId="urn:microsoft.com/office/officeart/2005/8/layout/hierarchy2"/>
    <dgm:cxn modelId="{2B8930A5-5DF9-437A-99DE-C4F4282B00AB}" type="presOf" srcId="{D470ECAE-A769-4BAB-AC2D-39975E3AC472}" destId="{12BE2427-C157-46EB-8E2E-464ECDA8C605}" srcOrd="0" destOrd="0" presId="urn:microsoft.com/office/officeart/2005/8/layout/hierarchy2"/>
    <dgm:cxn modelId="{1DA32D7C-0500-4020-8803-FE9895D32C90}" type="presOf" srcId="{295707F8-D094-48E3-BF02-858F98D14E3A}" destId="{2D931E19-268A-480D-8132-FFE2E20FE581}" srcOrd="0" destOrd="0" presId="urn:microsoft.com/office/officeart/2005/8/layout/hierarchy2"/>
    <dgm:cxn modelId="{F1723331-BE5C-4572-B1FA-70586EAE212B}" type="presOf" srcId="{DC8CF1A9-1EBE-4023-97D8-E33F83A4779C}" destId="{C58C1181-02B7-406F-B2BC-57AB04DFB434}" srcOrd="1" destOrd="0" presId="urn:microsoft.com/office/officeart/2005/8/layout/hierarchy2"/>
    <dgm:cxn modelId="{DCAF9309-FB1B-4822-8D02-983DCD00999E}" type="presOf" srcId="{2812B56C-B0C5-4506-AB3E-A87183B61096}" destId="{8D0391FF-30C4-4D27-9920-92E9F4D51AE3}" srcOrd="0" destOrd="0" presId="urn:microsoft.com/office/officeart/2005/8/layout/hierarchy2"/>
    <dgm:cxn modelId="{F7A7D1CA-2EC5-47C9-8C6F-AD019CA2DAAB}" type="presOf" srcId="{5A7CCE9D-DD24-4E60-81AA-F3387DB6DE68}" destId="{CE4DA570-FF99-49E4-B2A6-EF4AD16C1BC1}" srcOrd="0" destOrd="0" presId="urn:microsoft.com/office/officeart/2005/8/layout/hierarchy2"/>
    <dgm:cxn modelId="{CFF64A9D-7F52-42E2-89E8-1D9D70F0DA17}" srcId="{D26FB152-0858-49A7-896A-71ACE797047A}" destId="{D470ECAE-A769-4BAB-AC2D-39975E3AC472}" srcOrd="2" destOrd="0" parTransId="{EF6AE5BC-BCFF-440B-8170-E8D89C378435}" sibTransId="{D4C54302-756E-4A73-9A4A-D676D129EBFE}"/>
    <dgm:cxn modelId="{A296F9D2-2D56-4945-A7D4-A3129C7D010C}" type="presOf" srcId="{6C042646-6D45-4378-B05E-BE65FE5946E2}" destId="{E3F63FE1-6A9D-4F62-B757-CB928B8BA159}" srcOrd="1" destOrd="0" presId="urn:microsoft.com/office/officeart/2005/8/layout/hierarchy2"/>
    <dgm:cxn modelId="{DBA92DA2-8789-41FF-830C-71B7E2D4F64B}" type="presOf" srcId="{EF6AE5BC-BCFF-440B-8170-E8D89C378435}" destId="{63EB2225-690B-4666-BDDB-49BC720D2A69}" srcOrd="0" destOrd="0" presId="urn:microsoft.com/office/officeart/2005/8/layout/hierarchy2"/>
    <dgm:cxn modelId="{F2AC8655-5408-494F-93EC-33D693E5F471}" type="presOf" srcId="{86597814-EC48-46CD-81C1-33A72AD00740}" destId="{40827337-DF75-4588-BB1A-FF5B6E434F1E}" srcOrd="0" destOrd="0" presId="urn:microsoft.com/office/officeart/2005/8/layout/hierarchy2"/>
    <dgm:cxn modelId="{AB8FB5D9-8BAE-4B27-86A5-A6D38AC01FE5}" srcId="{6005A36D-90A2-46E2-9893-73582C2A9C44}" destId="{D26FB152-0858-49A7-896A-71ACE797047A}" srcOrd="1" destOrd="0" parTransId="{A96865EA-1349-41F8-BD5B-D28289A7EC68}" sibTransId="{82131998-9B8B-4662-B164-35B935C59D5B}"/>
    <dgm:cxn modelId="{8661BAAE-E577-436B-A6D8-CB41C2829A5B}" type="presOf" srcId="{A96865EA-1349-41F8-BD5B-D28289A7EC68}" destId="{B552B322-4849-4A11-A5EA-7B5D9FC19A5D}" srcOrd="1" destOrd="0" presId="urn:microsoft.com/office/officeart/2005/8/layout/hierarchy2"/>
    <dgm:cxn modelId="{0A1CCB24-6161-463E-9F92-C8E6D7189A9C}" type="presOf" srcId="{6C042646-6D45-4378-B05E-BE65FE5946E2}" destId="{993B6F5D-745E-43CB-A921-0399532565DB}" srcOrd="0" destOrd="0" presId="urn:microsoft.com/office/officeart/2005/8/layout/hierarchy2"/>
    <dgm:cxn modelId="{66B48102-1F3B-4C40-A8B7-AE989B3F5AC4}" type="presOf" srcId="{3B04A2B0-B9EA-486B-B262-B48CD8375F0B}" destId="{6A358442-86BD-4BFA-BE98-D09304E207F2}" srcOrd="0" destOrd="0" presId="urn:microsoft.com/office/officeart/2005/8/layout/hierarchy2"/>
    <dgm:cxn modelId="{F79A91D4-0A57-47FE-8EEB-E52C060D1425}" srcId="{3B04A2B0-B9EA-486B-B262-B48CD8375F0B}" destId="{5A7CCE9D-DD24-4E60-81AA-F3387DB6DE68}" srcOrd="0" destOrd="0" parTransId="{295707F8-D094-48E3-BF02-858F98D14E3A}" sibTransId="{6BEB0FF3-A6F5-45B7-9C7C-9E36A263367C}"/>
    <dgm:cxn modelId="{E07CC9B2-66C0-4CD9-8874-1F76C7FC69B8}" type="presOf" srcId="{EF6AE5BC-BCFF-440B-8170-E8D89C378435}" destId="{86906412-748A-46B3-8962-E525F7C7E967}" srcOrd="1" destOrd="0" presId="urn:microsoft.com/office/officeart/2005/8/layout/hierarchy2"/>
    <dgm:cxn modelId="{9206AD1F-5652-4A03-A2B2-200EC301C0BD}" type="presOf" srcId="{E90610BB-7C8E-44C2-8EC5-8009B2BEA429}" destId="{77D6EF2D-1C63-495E-90FE-EC8535C3D036}" srcOrd="0" destOrd="0" presId="urn:microsoft.com/office/officeart/2005/8/layout/hierarchy2"/>
    <dgm:cxn modelId="{DFD84B01-B8A7-4E48-A30E-63A22A238C29}" type="presOf" srcId="{DC8CF1A9-1EBE-4023-97D8-E33F83A4779C}" destId="{1660F899-E1BF-49D5-8403-55653713BE0E}" srcOrd="0" destOrd="0" presId="urn:microsoft.com/office/officeart/2005/8/layout/hierarchy2"/>
    <dgm:cxn modelId="{5075F29A-3B82-4ECE-B88E-E9854910058A}" srcId="{D26FB152-0858-49A7-896A-71ACE797047A}" destId="{2812B56C-B0C5-4506-AB3E-A87183B61096}" srcOrd="0" destOrd="0" parTransId="{6C042646-6D45-4378-B05E-BE65FE5946E2}" sibTransId="{DBDC4F38-1A82-4B7F-8320-5DA2AE104D18}"/>
    <dgm:cxn modelId="{B866BB0D-C044-4217-868E-7648D8F8134E}" type="presOf" srcId="{6005A36D-90A2-46E2-9893-73582C2A9C44}" destId="{80475D4D-325A-4908-9D6C-2DD9ECC96900}" srcOrd="0" destOrd="0" presId="urn:microsoft.com/office/officeart/2005/8/layout/hierarchy2"/>
    <dgm:cxn modelId="{D02D0986-6891-4901-805A-327E2466424F}" type="presOf" srcId="{295707F8-D094-48E3-BF02-858F98D14E3A}" destId="{5CCAC593-D15E-425B-8E0F-ACA782328699}" srcOrd="1" destOrd="0" presId="urn:microsoft.com/office/officeart/2005/8/layout/hierarchy2"/>
    <dgm:cxn modelId="{1960C9A3-908E-4AA3-8ACB-DE10716EF856}" srcId="{86597814-EC48-46CD-81C1-33A72AD00740}" destId="{6005A36D-90A2-46E2-9893-73582C2A9C44}" srcOrd="0" destOrd="0" parTransId="{AC7D2425-E480-407B-88CF-003A7B882B9B}" sibTransId="{29C951D1-8C04-4ADF-AE83-9F4C2C14C96F}"/>
    <dgm:cxn modelId="{9A4C4733-0156-4804-887C-37FF8107E508}" type="presOf" srcId="{3FF03E20-2A6C-4EAC-BAC9-36A846A2301F}" destId="{4AC5F2DA-F002-4863-9D41-768DC77B7707}" srcOrd="0" destOrd="0" presId="urn:microsoft.com/office/officeart/2005/8/layout/hierarchy2"/>
    <dgm:cxn modelId="{5B85C49F-5701-4543-8D3B-7E0A716A0EE4}" srcId="{6005A36D-90A2-46E2-9893-73582C2A9C44}" destId="{3B04A2B0-B9EA-486B-B262-B48CD8375F0B}" srcOrd="0" destOrd="0" parTransId="{E90610BB-7C8E-44C2-8EC5-8009B2BEA429}" sibTransId="{741072C7-1923-4BCD-B62D-3B5466E69C60}"/>
    <dgm:cxn modelId="{B3CC3F16-9270-4A84-A081-4E5AFB2FB29D}" srcId="{D26FB152-0858-49A7-896A-71ACE797047A}" destId="{3FF03E20-2A6C-4EAC-BAC9-36A846A2301F}" srcOrd="1" destOrd="0" parTransId="{DC8CF1A9-1EBE-4023-97D8-E33F83A4779C}" sibTransId="{9732B164-FE76-42E0-911B-66617024022A}"/>
    <dgm:cxn modelId="{E5F71A7C-8F86-4465-9F6F-CE84C9575886}" type="presOf" srcId="{E90610BB-7C8E-44C2-8EC5-8009B2BEA429}" destId="{DF3AA9B3-FD0B-4C9A-B7C4-A0F5DDAB590C}" srcOrd="1" destOrd="0" presId="urn:microsoft.com/office/officeart/2005/8/layout/hierarchy2"/>
    <dgm:cxn modelId="{BC956EEA-B0F6-496C-88E6-1FB95FC1A9A0}" type="presOf" srcId="{A96865EA-1349-41F8-BD5B-D28289A7EC68}" destId="{62C4F5CF-2F42-4608-B62F-A017D59AED31}" srcOrd="0" destOrd="0" presId="urn:microsoft.com/office/officeart/2005/8/layout/hierarchy2"/>
    <dgm:cxn modelId="{CFC3D32F-1CD6-4E30-BC8E-EDCB2B2A395F}" type="presParOf" srcId="{40827337-DF75-4588-BB1A-FF5B6E434F1E}" destId="{24627E31-6504-484B-A31F-B360E4C950C3}" srcOrd="0" destOrd="0" presId="urn:microsoft.com/office/officeart/2005/8/layout/hierarchy2"/>
    <dgm:cxn modelId="{116535C2-23B0-44B4-B1DE-CC2C8701CB2F}" type="presParOf" srcId="{24627E31-6504-484B-A31F-B360E4C950C3}" destId="{80475D4D-325A-4908-9D6C-2DD9ECC96900}" srcOrd="0" destOrd="0" presId="urn:microsoft.com/office/officeart/2005/8/layout/hierarchy2"/>
    <dgm:cxn modelId="{AAE11F6D-347A-49EA-ABE6-BE9F1510CF4B}" type="presParOf" srcId="{24627E31-6504-484B-A31F-B360E4C950C3}" destId="{1A70CCE7-49AD-4948-A696-60F47E6745D4}" srcOrd="1" destOrd="0" presId="urn:microsoft.com/office/officeart/2005/8/layout/hierarchy2"/>
    <dgm:cxn modelId="{449F872D-3CE6-4BD9-9EF9-60BB93D4EB10}" type="presParOf" srcId="{1A70CCE7-49AD-4948-A696-60F47E6745D4}" destId="{77D6EF2D-1C63-495E-90FE-EC8535C3D036}" srcOrd="0" destOrd="0" presId="urn:microsoft.com/office/officeart/2005/8/layout/hierarchy2"/>
    <dgm:cxn modelId="{8FFB4408-3038-41D9-91EC-0C17D2A626ED}" type="presParOf" srcId="{77D6EF2D-1C63-495E-90FE-EC8535C3D036}" destId="{DF3AA9B3-FD0B-4C9A-B7C4-A0F5DDAB590C}" srcOrd="0" destOrd="0" presId="urn:microsoft.com/office/officeart/2005/8/layout/hierarchy2"/>
    <dgm:cxn modelId="{2133367B-9076-403E-AD47-FB063DC62766}" type="presParOf" srcId="{1A70CCE7-49AD-4948-A696-60F47E6745D4}" destId="{BF27CA92-BAF7-4E49-B06C-4A6C89857E0F}" srcOrd="1" destOrd="0" presId="urn:microsoft.com/office/officeart/2005/8/layout/hierarchy2"/>
    <dgm:cxn modelId="{4C594D5D-6CB5-4626-8953-22842954CFB9}" type="presParOf" srcId="{BF27CA92-BAF7-4E49-B06C-4A6C89857E0F}" destId="{6A358442-86BD-4BFA-BE98-D09304E207F2}" srcOrd="0" destOrd="0" presId="urn:microsoft.com/office/officeart/2005/8/layout/hierarchy2"/>
    <dgm:cxn modelId="{A5CADDF2-3CC7-4C79-B310-C446EA11E7F7}" type="presParOf" srcId="{BF27CA92-BAF7-4E49-B06C-4A6C89857E0F}" destId="{E852C784-C3E9-4518-8989-7800523CDD6C}" srcOrd="1" destOrd="0" presId="urn:microsoft.com/office/officeart/2005/8/layout/hierarchy2"/>
    <dgm:cxn modelId="{9EDC13AA-FDB9-46CF-AA08-088ACC13E072}" type="presParOf" srcId="{E852C784-C3E9-4518-8989-7800523CDD6C}" destId="{2D931E19-268A-480D-8132-FFE2E20FE581}" srcOrd="0" destOrd="0" presId="urn:microsoft.com/office/officeart/2005/8/layout/hierarchy2"/>
    <dgm:cxn modelId="{35176F5B-3BC6-422E-BC20-154E245C7B0A}" type="presParOf" srcId="{2D931E19-268A-480D-8132-FFE2E20FE581}" destId="{5CCAC593-D15E-425B-8E0F-ACA782328699}" srcOrd="0" destOrd="0" presId="urn:microsoft.com/office/officeart/2005/8/layout/hierarchy2"/>
    <dgm:cxn modelId="{B840FE7C-9376-45D5-8A1B-4F11BECB55E5}" type="presParOf" srcId="{E852C784-C3E9-4518-8989-7800523CDD6C}" destId="{11252B38-2D72-4D8E-8711-E053A66D70A6}" srcOrd="1" destOrd="0" presId="urn:microsoft.com/office/officeart/2005/8/layout/hierarchy2"/>
    <dgm:cxn modelId="{38713CF3-8F4D-4C4F-B707-26D9FCE2DD43}" type="presParOf" srcId="{11252B38-2D72-4D8E-8711-E053A66D70A6}" destId="{CE4DA570-FF99-49E4-B2A6-EF4AD16C1BC1}" srcOrd="0" destOrd="0" presId="urn:microsoft.com/office/officeart/2005/8/layout/hierarchy2"/>
    <dgm:cxn modelId="{26249DC3-DB3D-48DD-8F1C-B0BD356B9C3D}" type="presParOf" srcId="{11252B38-2D72-4D8E-8711-E053A66D70A6}" destId="{2B694676-94C5-49F8-B613-0A96FD71D50A}" srcOrd="1" destOrd="0" presId="urn:microsoft.com/office/officeart/2005/8/layout/hierarchy2"/>
    <dgm:cxn modelId="{A79B21C6-BBAB-45F0-ADEA-B66C1CA68639}" type="presParOf" srcId="{1A70CCE7-49AD-4948-A696-60F47E6745D4}" destId="{62C4F5CF-2F42-4608-B62F-A017D59AED31}" srcOrd="2" destOrd="0" presId="urn:microsoft.com/office/officeart/2005/8/layout/hierarchy2"/>
    <dgm:cxn modelId="{18C05F14-AC61-4CA4-B7EF-0594DC6A62D4}" type="presParOf" srcId="{62C4F5CF-2F42-4608-B62F-A017D59AED31}" destId="{B552B322-4849-4A11-A5EA-7B5D9FC19A5D}" srcOrd="0" destOrd="0" presId="urn:microsoft.com/office/officeart/2005/8/layout/hierarchy2"/>
    <dgm:cxn modelId="{8A6787AE-407A-4E5C-A616-30B221DC9AAC}" type="presParOf" srcId="{1A70CCE7-49AD-4948-A696-60F47E6745D4}" destId="{4F733CB8-5878-48BF-9D3F-E05F3EBF7B84}" srcOrd="3" destOrd="0" presId="urn:microsoft.com/office/officeart/2005/8/layout/hierarchy2"/>
    <dgm:cxn modelId="{1A3783AF-0E0B-49EB-B56F-AA95D654748D}" type="presParOf" srcId="{4F733CB8-5878-48BF-9D3F-E05F3EBF7B84}" destId="{9E874114-F706-45F3-AD46-1610BDEC8D9F}" srcOrd="0" destOrd="0" presId="urn:microsoft.com/office/officeart/2005/8/layout/hierarchy2"/>
    <dgm:cxn modelId="{CA5A8EA9-B9E2-4E34-A6D1-CBC5731EE75B}" type="presParOf" srcId="{4F733CB8-5878-48BF-9D3F-E05F3EBF7B84}" destId="{AF0CE3D0-EBC8-40F5-A27F-699BB64F85CA}" srcOrd="1" destOrd="0" presId="urn:microsoft.com/office/officeart/2005/8/layout/hierarchy2"/>
    <dgm:cxn modelId="{394B19E0-AB4A-48AB-AB90-143A3C28810D}" type="presParOf" srcId="{AF0CE3D0-EBC8-40F5-A27F-699BB64F85CA}" destId="{993B6F5D-745E-43CB-A921-0399532565DB}" srcOrd="0" destOrd="0" presId="urn:microsoft.com/office/officeart/2005/8/layout/hierarchy2"/>
    <dgm:cxn modelId="{B0D55B31-4EDA-48D1-94ED-2F619A872971}" type="presParOf" srcId="{993B6F5D-745E-43CB-A921-0399532565DB}" destId="{E3F63FE1-6A9D-4F62-B757-CB928B8BA159}" srcOrd="0" destOrd="0" presId="urn:microsoft.com/office/officeart/2005/8/layout/hierarchy2"/>
    <dgm:cxn modelId="{43D5F340-D042-45EA-85E2-ED33215D1FDC}" type="presParOf" srcId="{AF0CE3D0-EBC8-40F5-A27F-699BB64F85CA}" destId="{F7403C74-5AE5-49CB-8459-F05E47F1C511}" srcOrd="1" destOrd="0" presId="urn:microsoft.com/office/officeart/2005/8/layout/hierarchy2"/>
    <dgm:cxn modelId="{B359F86B-9CB4-4544-9B30-FE55CAA432FA}" type="presParOf" srcId="{F7403C74-5AE5-49CB-8459-F05E47F1C511}" destId="{8D0391FF-30C4-4D27-9920-92E9F4D51AE3}" srcOrd="0" destOrd="0" presId="urn:microsoft.com/office/officeart/2005/8/layout/hierarchy2"/>
    <dgm:cxn modelId="{B1276C5E-A37A-4A97-9E10-2EA4FAF00A07}" type="presParOf" srcId="{F7403C74-5AE5-49CB-8459-F05E47F1C511}" destId="{C3C5D8A0-FF87-4FAD-AE05-5E3F0C7B2A5A}" srcOrd="1" destOrd="0" presId="urn:microsoft.com/office/officeart/2005/8/layout/hierarchy2"/>
    <dgm:cxn modelId="{C22C2C13-F385-4397-AE7B-CA7C6E31CB7D}" type="presParOf" srcId="{AF0CE3D0-EBC8-40F5-A27F-699BB64F85CA}" destId="{1660F899-E1BF-49D5-8403-55653713BE0E}" srcOrd="2" destOrd="0" presId="urn:microsoft.com/office/officeart/2005/8/layout/hierarchy2"/>
    <dgm:cxn modelId="{497CE3C1-DF25-4804-A5B0-CAA2AF7D5D83}" type="presParOf" srcId="{1660F899-E1BF-49D5-8403-55653713BE0E}" destId="{C58C1181-02B7-406F-B2BC-57AB04DFB434}" srcOrd="0" destOrd="0" presId="urn:microsoft.com/office/officeart/2005/8/layout/hierarchy2"/>
    <dgm:cxn modelId="{F7ABBA61-87FD-46E6-BA6C-2F2682CCB252}" type="presParOf" srcId="{AF0CE3D0-EBC8-40F5-A27F-699BB64F85CA}" destId="{3B9A2DBD-FAD0-4C52-B131-254CBE601DE3}" srcOrd="3" destOrd="0" presId="urn:microsoft.com/office/officeart/2005/8/layout/hierarchy2"/>
    <dgm:cxn modelId="{4521F77F-4F36-4E4C-BD0E-260BFCA3916B}" type="presParOf" srcId="{3B9A2DBD-FAD0-4C52-B131-254CBE601DE3}" destId="{4AC5F2DA-F002-4863-9D41-768DC77B7707}" srcOrd="0" destOrd="0" presId="urn:microsoft.com/office/officeart/2005/8/layout/hierarchy2"/>
    <dgm:cxn modelId="{6F9F5B96-3E89-4E2B-B44A-FE41916571EA}" type="presParOf" srcId="{3B9A2DBD-FAD0-4C52-B131-254CBE601DE3}" destId="{AD364036-EDDE-4CEF-AF86-010FD6E70A24}" srcOrd="1" destOrd="0" presId="urn:microsoft.com/office/officeart/2005/8/layout/hierarchy2"/>
    <dgm:cxn modelId="{E44D7167-ED17-44AC-A4ED-BD3357E4C306}" type="presParOf" srcId="{AF0CE3D0-EBC8-40F5-A27F-699BB64F85CA}" destId="{63EB2225-690B-4666-BDDB-49BC720D2A69}" srcOrd="4" destOrd="0" presId="urn:microsoft.com/office/officeart/2005/8/layout/hierarchy2"/>
    <dgm:cxn modelId="{99A51124-8EBF-4312-B9A2-289827605EC4}" type="presParOf" srcId="{63EB2225-690B-4666-BDDB-49BC720D2A69}" destId="{86906412-748A-46B3-8962-E525F7C7E967}" srcOrd="0" destOrd="0" presId="urn:microsoft.com/office/officeart/2005/8/layout/hierarchy2"/>
    <dgm:cxn modelId="{56A240A9-A581-44EF-BFAE-3F06C7296AC0}" type="presParOf" srcId="{AF0CE3D0-EBC8-40F5-A27F-699BB64F85CA}" destId="{031D7B16-2E37-4353-8D13-C52BF0D64386}" srcOrd="5" destOrd="0" presId="urn:microsoft.com/office/officeart/2005/8/layout/hierarchy2"/>
    <dgm:cxn modelId="{002951C5-D089-4A0C-8259-530281BFD846}" type="presParOf" srcId="{031D7B16-2E37-4353-8D13-C52BF0D64386}" destId="{12BE2427-C157-46EB-8E2E-464ECDA8C605}" srcOrd="0" destOrd="0" presId="urn:microsoft.com/office/officeart/2005/8/layout/hierarchy2"/>
    <dgm:cxn modelId="{81397C53-A369-43DE-A0A2-38FA1D04FFC5}" type="presParOf" srcId="{031D7B16-2E37-4353-8D13-C52BF0D64386}" destId="{F89D5377-5F47-402B-AAB1-81EA68F1CA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705FD-49F0-4568-935F-09A2BC359100}" type="doc">
      <dgm:prSet loTypeId="urn:microsoft.com/office/officeart/2005/8/layout/hierarchy3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EB3DB61-0D3D-41DC-9E53-43F397BB7DD4}" type="pres">
      <dgm:prSet presAssocID="{6BB705FD-49F0-4568-935F-09A2BC35910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6135A2A5-5BBC-4325-A073-4DB76EC90B86}" type="presOf" srcId="{6BB705FD-49F0-4568-935F-09A2BC359100}" destId="{FEB3DB61-0D3D-41DC-9E53-43F397BB7DD4}" srcOrd="0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475D4D-325A-4908-9D6C-2DD9ECC96900}">
      <dsp:nvSpPr>
        <dsp:cNvPr id="0" name=""/>
        <dsp:cNvSpPr/>
      </dsp:nvSpPr>
      <dsp:spPr>
        <a:xfrm>
          <a:off x="0" y="1304199"/>
          <a:ext cx="968485" cy="11144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2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2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>
              <a:solidFill>
                <a:schemeClr val="accent6">
                  <a:lumMod val="50000"/>
                </a:schemeClr>
              </a:solidFill>
            </a:rPr>
            <a:t>Развитие познавательной активности </a:t>
          </a:r>
        </a:p>
      </dsp:txBody>
      <dsp:txXfrm>
        <a:off x="0" y="1304199"/>
        <a:ext cx="968485" cy="1114429"/>
      </dsp:txXfrm>
    </dsp:sp>
    <dsp:sp modelId="{77D6EF2D-1C63-495E-90FE-EC8535C3D036}">
      <dsp:nvSpPr>
        <dsp:cNvPr id="0" name=""/>
        <dsp:cNvSpPr/>
      </dsp:nvSpPr>
      <dsp:spPr>
        <a:xfrm rot="14452342">
          <a:off x="104772" y="1339938"/>
          <a:ext cx="1161874" cy="28009"/>
        </a:xfrm>
        <a:custGeom>
          <a:avLst/>
          <a:gdLst/>
          <a:ahLst/>
          <a:cxnLst/>
          <a:rect l="0" t="0" r="0" b="0"/>
          <a:pathLst>
            <a:path>
              <a:moveTo>
                <a:pt x="0" y="14004"/>
              </a:moveTo>
              <a:lnTo>
                <a:pt x="1161874" y="1400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4452342">
        <a:off x="656663" y="1324896"/>
        <a:ext cx="58093" cy="58093"/>
      </dsp:txXfrm>
    </dsp:sp>
    <dsp:sp modelId="{6A358442-86BD-4BFA-BE98-D09304E207F2}">
      <dsp:nvSpPr>
        <dsp:cNvPr id="0" name=""/>
        <dsp:cNvSpPr/>
      </dsp:nvSpPr>
      <dsp:spPr>
        <a:xfrm>
          <a:off x="402935" y="446800"/>
          <a:ext cx="2199501" cy="7993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solidFill>
                <a:srgbClr val="003399"/>
              </a:solidFill>
            </a:rPr>
            <a:t>АКТУАЛЬНОСТЬ</a:t>
          </a:r>
          <a:endParaRPr lang="ru-RU" sz="1600" b="1" i="1" kern="1200" dirty="0">
            <a:solidFill>
              <a:srgbClr val="003399"/>
            </a:solidFill>
          </a:endParaRPr>
        </a:p>
      </dsp:txBody>
      <dsp:txXfrm>
        <a:off x="402935" y="446800"/>
        <a:ext cx="2199501" cy="799345"/>
      </dsp:txXfrm>
    </dsp:sp>
    <dsp:sp modelId="{2D931E19-268A-480D-8132-FFE2E20FE581}">
      <dsp:nvSpPr>
        <dsp:cNvPr id="0" name=""/>
        <dsp:cNvSpPr/>
      </dsp:nvSpPr>
      <dsp:spPr>
        <a:xfrm rot="163110">
          <a:off x="2601557" y="869495"/>
          <a:ext cx="1561379" cy="28009"/>
        </a:xfrm>
        <a:custGeom>
          <a:avLst/>
          <a:gdLst/>
          <a:ahLst/>
          <a:cxnLst/>
          <a:rect l="0" t="0" r="0" b="0"/>
          <a:pathLst>
            <a:path>
              <a:moveTo>
                <a:pt x="0" y="14004"/>
              </a:moveTo>
              <a:lnTo>
                <a:pt x="1561379" y="1400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3110">
        <a:off x="3343212" y="844465"/>
        <a:ext cx="78068" cy="78068"/>
      </dsp:txXfrm>
    </dsp:sp>
    <dsp:sp modelId="{CE4DA570-FF99-49E4-B2A6-EF4AD16C1BC1}">
      <dsp:nvSpPr>
        <dsp:cNvPr id="0" name=""/>
        <dsp:cNvSpPr/>
      </dsp:nvSpPr>
      <dsp:spPr>
        <a:xfrm>
          <a:off x="4162058" y="41474"/>
          <a:ext cx="4063172" cy="17581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</a:rPr>
            <a:t>Развивает: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</a:rPr>
            <a:t>любознательность,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</a:rPr>
            <a:t>пытливость ума,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0099"/>
              </a:solidFill>
            </a:rPr>
            <a:t>Формирует на их основе устойчивые познавательные интересы</a:t>
          </a:r>
          <a:endParaRPr lang="ru-RU" sz="1800" b="1" kern="1200" dirty="0">
            <a:solidFill>
              <a:srgbClr val="000099"/>
            </a:solidFill>
          </a:endParaRPr>
        </a:p>
      </dsp:txBody>
      <dsp:txXfrm>
        <a:off x="4162058" y="41474"/>
        <a:ext cx="4063172" cy="1758106"/>
      </dsp:txXfrm>
    </dsp:sp>
    <dsp:sp modelId="{62C4F5CF-2F42-4608-B62F-A017D59AED31}">
      <dsp:nvSpPr>
        <dsp:cNvPr id="0" name=""/>
        <dsp:cNvSpPr/>
      </dsp:nvSpPr>
      <dsp:spPr>
        <a:xfrm rot="7166944">
          <a:off x="11558" y="2406042"/>
          <a:ext cx="1283045" cy="28009"/>
        </a:xfrm>
        <a:custGeom>
          <a:avLst/>
          <a:gdLst/>
          <a:ahLst/>
          <a:cxnLst/>
          <a:rect l="0" t="0" r="0" b="0"/>
          <a:pathLst>
            <a:path>
              <a:moveTo>
                <a:pt x="0" y="14004"/>
              </a:moveTo>
              <a:lnTo>
                <a:pt x="1283045" y="14004"/>
              </a:lnTo>
            </a:path>
          </a:pathLst>
        </a:custGeom>
        <a:noFill/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7166944">
        <a:off x="621004" y="2387971"/>
        <a:ext cx="64152" cy="64152"/>
      </dsp:txXfrm>
    </dsp:sp>
    <dsp:sp modelId="{9E874114-F706-45F3-AD46-1610BDEC8D9F}">
      <dsp:nvSpPr>
        <dsp:cNvPr id="0" name=""/>
        <dsp:cNvSpPr/>
      </dsp:nvSpPr>
      <dsp:spPr>
        <a:xfrm>
          <a:off x="337676" y="2618395"/>
          <a:ext cx="1126058" cy="7205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4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4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6">
                  <a:lumMod val="75000"/>
                </a:schemeClr>
              </a:solidFill>
            </a:rPr>
            <a:t>ЦЕЛИ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6">
                  <a:lumMod val="75000"/>
                </a:schemeClr>
              </a:solidFill>
            </a:rPr>
            <a:t>И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1" kern="1200" dirty="0" smtClean="0">
              <a:solidFill>
                <a:schemeClr val="accent6">
                  <a:lumMod val="75000"/>
                </a:schemeClr>
              </a:solidFill>
            </a:rPr>
            <a:t>ЗАДАЧИ</a:t>
          </a:r>
          <a:endParaRPr lang="ru-RU" sz="12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337676" y="2618395"/>
        <a:ext cx="1126058" cy="720571"/>
      </dsp:txXfrm>
    </dsp:sp>
    <dsp:sp modelId="{993B6F5D-745E-43CB-A921-0399532565DB}">
      <dsp:nvSpPr>
        <dsp:cNvPr id="0" name=""/>
        <dsp:cNvSpPr/>
      </dsp:nvSpPr>
      <dsp:spPr>
        <a:xfrm rot="18244129">
          <a:off x="1271055" y="2601773"/>
          <a:ext cx="876188" cy="28009"/>
        </a:xfrm>
        <a:custGeom>
          <a:avLst/>
          <a:gdLst/>
          <a:ahLst/>
          <a:cxnLst/>
          <a:rect l="0" t="0" r="0" b="0"/>
          <a:pathLst>
            <a:path>
              <a:moveTo>
                <a:pt x="0" y="14004"/>
              </a:moveTo>
              <a:lnTo>
                <a:pt x="876188" y="1400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244129">
        <a:off x="1687245" y="2593874"/>
        <a:ext cx="43809" cy="43809"/>
      </dsp:txXfrm>
    </dsp:sp>
    <dsp:sp modelId="{8D0391FF-30C4-4D27-9920-92E9F4D51AE3}">
      <dsp:nvSpPr>
        <dsp:cNvPr id="0" name=""/>
        <dsp:cNvSpPr/>
      </dsp:nvSpPr>
      <dsp:spPr>
        <a:xfrm>
          <a:off x="1954565" y="1943594"/>
          <a:ext cx="3354718" cy="618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6">
                  <a:lumMod val="75000"/>
                </a:schemeClr>
              </a:solidFill>
            </a:rPr>
            <a:t>Развитие продуктивной деятельности</a:t>
          </a:r>
          <a:endParaRPr lang="ru-RU" sz="20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1954565" y="1943594"/>
        <a:ext cx="3354718" cy="618563"/>
      </dsp:txXfrm>
    </dsp:sp>
    <dsp:sp modelId="{1660F899-E1BF-49D5-8403-55653713BE0E}">
      <dsp:nvSpPr>
        <dsp:cNvPr id="0" name=""/>
        <dsp:cNvSpPr/>
      </dsp:nvSpPr>
      <dsp:spPr>
        <a:xfrm rot="21583756">
          <a:off x="1463727" y="2961815"/>
          <a:ext cx="1210913" cy="28009"/>
        </a:xfrm>
        <a:custGeom>
          <a:avLst/>
          <a:gdLst/>
          <a:ahLst/>
          <a:cxnLst/>
          <a:rect l="0" t="0" r="0" b="0"/>
          <a:pathLst>
            <a:path>
              <a:moveTo>
                <a:pt x="0" y="14004"/>
              </a:moveTo>
              <a:lnTo>
                <a:pt x="1210913" y="1400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1583756">
        <a:off x="2038912" y="2945547"/>
        <a:ext cx="60545" cy="60545"/>
      </dsp:txXfrm>
    </dsp:sp>
    <dsp:sp modelId="{4AC5F2DA-F002-4863-9D41-768DC77B7707}">
      <dsp:nvSpPr>
        <dsp:cNvPr id="0" name=""/>
        <dsp:cNvSpPr/>
      </dsp:nvSpPr>
      <dsp:spPr>
        <a:xfrm>
          <a:off x="2674635" y="2663677"/>
          <a:ext cx="3063981" cy="618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 smtClean="0">
              <a:solidFill>
                <a:schemeClr val="accent6">
                  <a:lumMod val="75000"/>
                </a:schemeClr>
              </a:solidFill>
            </a:rPr>
            <a:t>Формирование целостной картины мира</a:t>
          </a:r>
          <a:endParaRPr lang="ru-RU" sz="18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674635" y="2663677"/>
        <a:ext cx="3063981" cy="618563"/>
      </dsp:txXfrm>
    </dsp:sp>
    <dsp:sp modelId="{63EB2225-690B-4666-BDDB-49BC720D2A69}">
      <dsp:nvSpPr>
        <dsp:cNvPr id="0" name=""/>
        <dsp:cNvSpPr/>
      </dsp:nvSpPr>
      <dsp:spPr>
        <a:xfrm rot="2577815">
          <a:off x="1332521" y="3298091"/>
          <a:ext cx="978426" cy="28009"/>
        </a:xfrm>
        <a:custGeom>
          <a:avLst/>
          <a:gdLst/>
          <a:ahLst/>
          <a:cxnLst/>
          <a:rect l="0" t="0" r="0" b="0"/>
          <a:pathLst>
            <a:path>
              <a:moveTo>
                <a:pt x="0" y="14004"/>
              </a:moveTo>
              <a:lnTo>
                <a:pt x="978426" y="14004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2577815">
        <a:off x="1797274" y="3287635"/>
        <a:ext cx="48921" cy="48921"/>
      </dsp:txXfrm>
    </dsp:sp>
    <dsp:sp modelId="{12BE2427-C157-46EB-8E2E-464ECDA8C605}">
      <dsp:nvSpPr>
        <dsp:cNvPr id="0" name=""/>
        <dsp:cNvSpPr/>
      </dsp:nvSpPr>
      <dsp:spPr>
        <a:xfrm>
          <a:off x="2179734" y="3336229"/>
          <a:ext cx="1930834" cy="61856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25000"/>
                <a:satMod val="125000"/>
              </a:schemeClr>
            </a:gs>
            <a:gs pos="40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tint val="59000"/>
                <a:satMod val="130000"/>
              </a:schemeClr>
            </a:gs>
            <a:gs pos="65000">
              <a:schemeClr val="accent5">
                <a:hueOff val="0"/>
                <a:satOff val="0"/>
                <a:lumOff val="0"/>
                <a:alphaOff val="0"/>
                <a:tint val="55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0000"/>
                <a:satMod val="125000"/>
              </a:schemeClr>
            </a:gs>
          </a:gsLst>
          <a:lin ang="5400000" scaled="0"/>
        </a:gradFill>
        <a:ln>
          <a:noFill/>
        </a:ln>
        <a:effectLst>
          <a:glow rad="63500">
            <a:schemeClr val="accent5">
              <a:hueOff val="0"/>
              <a:satOff val="0"/>
              <a:lumOff val="0"/>
              <a:alphaOff val="0"/>
              <a:alpha val="45000"/>
              <a:satMod val="120000"/>
            </a:schemeClr>
          </a:glo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1" kern="1200" dirty="0" smtClean="0">
              <a:solidFill>
                <a:schemeClr val="accent6">
                  <a:lumMod val="75000"/>
                </a:schemeClr>
              </a:solidFill>
            </a:rPr>
            <a:t>Расширение кругозора</a:t>
          </a:r>
          <a:endParaRPr lang="ru-RU" sz="2000" b="1" i="1" kern="1200" dirty="0">
            <a:solidFill>
              <a:schemeClr val="accent6">
                <a:lumMod val="75000"/>
              </a:schemeClr>
            </a:solidFill>
          </a:endParaRPr>
        </a:p>
      </dsp:txBody>
      <dsp:txXfrm>
        <a:off x="2179734" y="3336229"/>
        <a:ext cx="1930834" cy="61856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8EBF2A2-C46C-43E7-BED1-535D4E8B91AF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6735F9E-D01A-4E7B-AD8B-12616A4775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682786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C57B90-5376-4F40-9715-FA75AC9315BF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0B00C-E907-4282-9135-053C8C7876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0B00C-E907-4282-9135-053C8C7876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0B00C-E907-4282-9135-053C8C7876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0B00C-E907-4282-9135-053C8C7876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0B00C-E907-4282-9135-053C8C7876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D60B00C-E907-4282-9135-053C8C78764B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38C84-871D-4163-A5C0-DF7561E83F15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E5D9E-73CE-444D-BA49-E4F7372025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15B463-C5F9-483F-8BAE-964FBA283C73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E30A73-5C10-439D-8910-C9117EBC6D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038F7-A3BE-4A0B-AC97-79306DC84ABF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307D-D889-4286-828B-0D303E73FB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27A2A-8A93-4546-A819-7CE3BF9A6324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2FB8B-75BC-4C79-8A8A-ED4285685A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3EBFD-DAD0-4FE1-9A77-0B7FA30AAFE0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72056-B623-452D-A939-525E67309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4F414-1A23-46EF-82CD-B6BADF406345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FA468-E61A-44EF-8FE6-860D609D59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AF738-A59D-4DCA-A64A-E22FF4FA704E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7F67-906B-419C-87CF-5020FC028C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9EC43-FB40-4640-A50F-34EB09BC599A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3B19C-C3C5-4186-B541-F664AE5C56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3B860-8068-4BBA-9A29-1AB754296E15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CEED-7880-401D-B842-5227354694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11D0B-EBC1-4A71-9E28-078DFC89FFAF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1DCD9-02F5-46C5-8CDE-CEF405D224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D01B1-6650-4F8D-B2B0-6F96AC05E12C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5C5A0-0416-4BC7-9812-1A0F17CED6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D67FB1-45B9-4C83-8A53-AF0C8A5BC03E}" type="datetimeFigureOut">
              <a:rPr lang="ru-RU"/>
              <a:pPr>
                <a:defRPr/>
              </a:pPr>
              <a:t>05.11.2017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B86A7A-552B-43EA-A40D-283355616F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45" r:id="rId2"/>
    <p:sldLayoutId id="214748375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5" r:id="rId9"/>
    <p:sldLayoutId id="2147483751" r:id="rId10"/>
    <p:sldLayoutId id="214748375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7.jpeg"/><Relationship Id="rId5" Type="http://schemas.openxmlformats.org/officeDocument/2006/relationships/diagramLayout" Target="../diagrams/layout2.xml"/><Relationship Id="rId10" Type="http://schemas.openxmlformats.org/officeDocument/2006/relationships/image" Target="../media/image6.jpeg"/><Relationship Id="rId4" Type="http://schemas.openxmlformats.org/officeDocument/2006/relationships/diagramData" Target="../diagrams/data2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r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560" y="476672"/>
            <a:ext cx="8352928" cy="909638"/>
          </a:xfrm>
        </p:spPr>
        <p:txBody>
          <a:bodyPr/>
          <a:lstStyle/>
          <a:p>
            <a:pPr algn="ctr"/>
            <a:r>
              <a:rPr lang="ru-RU" sz="1800" b="1" dirty="0" smtClean="0"/>
              <a:t>МУНИЦИПАЛЬНОЕ АВТОНОМНОЕ  ДОШКОЛЬНОЕ</a:t>
            </a:r>
            <a:br>
              <a:rPr lang="ru-RU" sz="1800" b="1" dirty="0" smtClean="0"/>
            </a:br>
            <a:r>
              <a:rPr lang="ru-RU" sz="1800" b="1" dirty="0" smtClean="0"/>
              <a:t>ОБРАЗОВАТЕЛЬНОЕ  УЧРЕЖДЕНИЕ ДЕТСКИЙ САД  ОБЩЕРАЗВИВАЮЩЕГО ВИДА № 9 «ЯГОДКА»</a:t>
            </a:r>
            <a:br>
              <a:rPr lang="ru-RU" sz="1800" b="1" dirty="0" smtClean="0"/>
            </a:br>
            <a:endParaRPr lang="ru-RU" sz="1800" b="0" spc="150" dirty="0">
              <a:solidFill>
                <a:schemeClr val="accent2">
                  <a:lumMod val="50000"/>
                </a:schemeClr>
              </a:solidFill>
              <a:effectLst/>
              <a:latin typeface="Arial Narrow" pitchFamily="34" charset="0"/>
            </a:endParaRPr>
          </a:p>
        </p:txBody>
      </p:sp>
      <p:pic>
        <p:nvPicPr>
          <p:cNvPr id="5" name="Содержимое 4" descr="http://domoddou9.edumsko.ru/uploads/2000/1473/images/.thumbs/200x150/ya1.png"/>
          <p:cNvPicPr>
            <a:picLocks noGrp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124744"/>
            <a:ext cx="2592288" cy="1440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691680" y="2636912"/>
            <a:ext cx="61926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Проект: «Маленькие почемучки»</a:t>
            </a:r>
            <a:endParaRPr lang="ru-RU" sz="2000" dirty="0" smtClean="0"/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Развитие познавательно-исследовательской деятельности детей раннего возраста в условиях реализации ФГОС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309320"/>
            <a:ext cx="240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г.Домодедово, 2017г.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5229200"/>
            <a:ext cx="5616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Выполнила: воспитатель группы раннего возраста Новикова Т.Н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r="-57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5"/>
          <p:cNvSpPr txBox="1">
            <a:spLocks/>
          </p:cNvSpPr>
          <p:nvPr/>
        </p:nvSpPr>
        <p:spPr bwMode="auto">
          <a:xfrm>
            <a:off x="1835696" y="836712"/>
            <a:ext cx="66350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SzPct val="95000"/>
              <a:buFont typeface="Wingdings 2" pitchFamily="18" charset="2"/>
              <a:buNone/>
              <a:tabLst/>
              <a:defRPr/>
            </a:pPr>
            <a:endParaRPr kumimoji="0" lang="ru-RU" sz="26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60648"/>
            <a:ext cx="3839513" cy="649724"/>
          </a:xfrm>
          <a:prstGeom prst="flowChartOffpageConnector">
            <a:avLst/>
          </a:prstGeom>
          <a:solidFill>
            <a:srgbClr val="CCFFCC"/>
          </a:solidFill>
          <a:ln w="28575">
            <a:solidFill>
              <a:srgbClr val="C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« Воздух- это ЧТО?»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20160316_100115.jpg"/>
          <p:cNvPicPr>
            <a:picLocks noChangeAspect="1"/>
          </p:cNvPicPr>
          <p:nvPr/>
        </p:nvPicPr>
        <p:blipFill>
          <a:blip r:embed="rId4" cstate="print"/>
          <a:srcRect l="14563" r="14563" b="-399"/>
          <a:stretch>
            <a:fillRect/>
          </a:stretch>
        </p:blipFill>
        <p:spPr>
          <a:xfrm>
            <a:off x="179512" y="908720"/>
            <a:ext cx="3769680" cy="3003798"/>
          </a:xfrm>
          <a:prstGeom prst="rect">
            <a:avLst/>
          </a:prstGeom>
        </p:spPr>
      </p:pic>
      <p:pic>
        <p:nvPicPr>
          <p:cNvPr id="9" name="Рисунок 8" descr="20160314_091333.jpg"/>
          <p:cNvPicPr>
            <a:picLocks noChangeAspect="1"/>
          </p:cNvPicPr>
          <p:nvPr/>
        </p:nvPicPr>
        <p:blipFill>
          <a:blip r:embed="rId5" cstate="print"/>
          <a:srcRect l="38188" t="5201" r="17713" b="-399"/>
          <a:stretch>
            <a:fillRect/>
          </a:stretch>
        </p:blipFill>
        <p:spPr>
          <a:xfrm rot="16200000">
            <a:off x="5808995" y="535821"/>
            <a:ext cx="2808312" cy="3410094"/>
          </a:xfrm>
          <a:prstGeom prst="rect">
            <a:avLst/>
          </a:prstGeom>
        </p:spPr>
      </p:pic>
      <p:pic>
        <p:nvPicPr>
          <p:cNvPr id="10" name="Рисунок 9" descr="IMG_20160203_092339.jpg"/>
          <p:cNvPicPr>
            <a:picLocks noChangeAspect="1"/>
          </p:cNvPicPr>
          <p:nvPr/>
        </p:nvPicPr>
        <p:blipFill>
          <a:blip r:embed="rId6" cstate="print"/>
          <a:srcRect t="8001" r="-749" b="33200"/>
          <a:stretch>
            <a:fillRect/>
          </a:stretch>
        </p:blipFill>
        <p:spPr>
          <a:xfrm>
            <a:off x="3347864" y="3573016"/>
            <a:ext cx="3024336" cy="29417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092280" y="3861048"/>
            <a:ext cx="1584177" cy="990124"/>
          </a:xfrm>
          <a:prstGeom prst="upArrowCallout">
            <a:avLst/>
          </a:prstGeom>
          <a:noFill/>
          <a:ln w="28575">
            <a:solidFill>
              <a:srgbClr val="000099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ContrastingRightFacing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99"/>
                </a:solidFill>
              </a:rPr>
              <a:t>«Лодочка, плыви!»</a:t>
            </a:r>
            <a:endParaRPr lang="ru-RU" b="1" dirty="0">
              <a:solidFill>
                <a:srgbClr val="00009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3933056"/>
            <a:ext cx="2592288" cy="1273016"/>
          </a:xfrm>
          <a:prstGeom prst="upArrowCallout">
            <a:avLst/>
          </a:prstGeom>
          <a:noFill/>
          <a:ln w="28575">
            <a:solidFill>
              <a:srgbClr val="0EA21C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EA21C"/>
                </a:solidFill>
              </a:rPr>
              <a:t>- Воздух, я тебя поймаю!</a:t>
            </a:r>
            <a:endParaRPr lang="ru-RU" sz="2400" b="1" dirty="0">
              <a:solidFill>
                <a:srgbClr val="0EA21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4208" y="5373216"/>
            <a:ext cx="2269871" cy="707886"/>
          </a:xfrm>
          <a:prstGeom prst="leftArrowCallout">
            <a:avLst>
              <a:gd name="adj1" fmla="val 50000"/>
              <a:gd name="adj2" fmla="val 25000"/>
              <a:gd name="adj3" fmla="val 119317"/>
              <a:gd name="adj4" fmla="val 64977"/>
            </a:avLst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- Вот это, да...!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052736"/>
            <a:ext cx="9144000" cy="58052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764704"/>
            <a:ext cx="6624736" cy="563231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ru-RU" sz="2400" b="1" i="1" dirty="0" smtClean="0">
                <a:solidFill>
                  <a:srgbClr val="0070C0"/>
                </a:solidFill>
              </a:rPr>
              <a:t>Экспериментальная деятельность вызывает огромный интерес у детей и является средством, помогающим ребёнку самостоятельно освоить исследовательскую деятельность, а так же выстроить отношения между воспитателем и детьми на основе партнерства, повышает уровень  экологической культуры у детей, формирует осознанно  правильное отношение к объектам и явлениям природы, экологическое мышление.</a:t>
            </a: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Все, что ребенок слышит, видит и делает  сам, усваивается прочно и надолго.</a:t>
            </a:r>
            <a:endParaRPr lang="ru-RU" sz="2400" b="1" i="1" dirty="0" smtClean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r="-57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42800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В соответствии с ФГОС ДО, познавательно-исследовательская деятельность является в детском саду основным видом детской деятельности, наряду с игровой, коммуникативной, двигательной, музыкальной, изобразительной, трудовой.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4294967295"/>
          </p:nvPr>
        </p:nvSpPr>
        <p:spPr>
          <a:xfrm>
            <a:off x="5105400" y="2348880"/>
            <a:ext cx="4038600" cy="3937620"/>
          </a:xfrm>
          <a:solidFill>
            <a:schemeClr val="accent6">
              <a:lumMod val="20000"/>
              <a:lumOff val="80000"/>
              <a:alpha val="47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61733305"/>
              </p:ext>
            </p:extLst>
          </p:nvPr>
        </p:nvGraphicFramePr>
        <p:xfrm>
          <a:off x="457200" y="2349500"/>
          <a:ext cx="8229600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r="-57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5"/>
          <p:cNvSpPr>
            <a:spLocks noGrp="1"/>
          </p:cNvSpPr>
          <p:nvPr>
            <p:ph type="title"/>
          </p:nvPr>
        </p:nvSpPr>
        <p:spPr>
          <a:xfrm>
            <a:off x="4714876" y="3071810"/>
            <a:ext cx="4247902" cy="2928958"/>
          </a:xfrm>
        </p:spPr>
        <p:txBody>
          <a:bodyPr/>
          <a:lstStyle/>
          <a:p>
            <a:pPr algn="ctr" eaLnBrk="1" hangingPunct="1"/>
            <a:r>
              <a:rPr lang="ru-RU" sz="2400" dirty="0" smtClean="0">
                <a:solidFill>
                  <a:srgbClr val="336699"/>
                </a:solidFill>
                <a:ea typeface="Calibri" pitchFamily="34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336699"/>
                </a:solidFill>
                <a:ea typeface="Calibri" pitchFamily="34" charset="0"/>
                <a:cs typeface="Times New Roman" pitchFamily="18" charset="0"/>
              </a:rPr>
            </a:br>
            <a:endParaRPr lang="ru-RU" sz="2400" b="1" dirty="0" smtClean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1"/>
          </p:nvPr>
        </p:nvGraphicFramePr>
        <p:xfrm>
          <a:off x="357158" y="785794"/>
          <a:ext cx="4542656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4" name="Picture 2" descr="C:\Users\БЕРЕЗКА\Desktop\03.Moi_igrushki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00717" y="0"/>
            <a:ext cx="2243283" cy="254377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3456383" cy="529375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3399"/>
                </a:solidFill>
              </a:rPr>
              <a:t>В возрасте двух - трех лет дети должны  познать главные сенсорные свойства предметов и объектов природы, с которыми они постоянно взаимодействуют - форму, цвет, величину, степень твердости или мягкости, характер поверхности, а также познать видимые составные части предметов и объектов; кроме того, получить первоначальные представления о возможной деятельности с ними.  </a:t>
            </a:r>
          </a:p>
          <a:p>
            <a:pPr lvl="0"/>
            <a:endParaRPr lang="ru-RU" b="1" dirty="0">
              <a:solidFill>
                <a:srgbClr val="006600"/>
              </a:solidFill>
            </a:endParaRPr>
          </a:p>
        </p:txBody>
      </p:sp>
      <p:pic>
        <p:nvPicPr>
          <p:cNvPr id="7" name="Рисунок 6" descr="20160318_113101.jpg"/>
          <p:cNvPicPr>
            <a:picLocks noChangeAspect="1"/>
          </p:cNvPicPr>
          <p:nvPr/>
        </p:nvPicPr>
        <p:blipFill>
          <a:blip r:embed="rId10" cstate="print"/>
          <a:srcRect l="22438" r="23225" b="10801"/>
          <a:stretch>
            <a:fillRect/>
          </a:stretch>
        </p:blipFill>
        <p:spPr>
          <a:xfrm>
            <a:off x="3851920" y="692696"/>
            <a:ext cx="2729341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51130_100458.jpg"/>
          <p:cNvPicPr>
            <a:picLocks noChangeAspect="1"/>
          </p:cNvPicPr>
          <p:nvPr/>
        </p:nvPicPr>
        <p:blipFill>
          <a:blip r:embed="rId11" cstate="print"/>
          <a:srcRect r="1001" b="26900"/>
          <a:stretch>
            <a:fillRect/>
          </a:stretch>
        </p:blipFill>
        <p:spPr>
          <a:xfrm>
            <a:off x="6300192" y="2420888"/>
            <a:ext cx="2281988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SCN2767.JPG"/>
          <p:cNvPicPr>
            <a:picLocks noChangeAspect="1"/>
          </p:cNvPicPr>
          <p:nvPr/>
        </p:nvPicPr>
        <p:blipFill>
          <a:blip r:embed="rId12" cstate="print"/>
          <a:srcRect t="15328" r="1133" b="8031"/>
          <a:stretch>
            <a:fillRect/>
          </a:stretch>
        </p:blipFill>
        <p:spPr>
          <a:xfrm>
            <a:off x="3995935" y="4581128"/>
            <a:ext cx="3467905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r="-57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844675"/>
            <a:ext cx="4506913" cy="367347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  </a:t>
            </a:r>
            <a:endParaRPr lang="ru-R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260648"/>
            <a:ext cx="8143932" cy="861774"/>
          </a:xfrm>
          <a:prstGeom prst="rect">
            <a:avLst/>
          </a:prstGeom>
          <a:solidFill>
            <a:schemeClr val="accent1">
              <a:lumMod val="40000"/>
              <a:lumOff val="60000"/>
              <a:alpha val="5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rgbClr val="000099"/>
              </a:solidFill>
            </a:endParaRPr>
          </a:p>
          <a:p>
            <a:pPr algn="ctr"/>
            <a:r>
              <a:rPr lang="ru-RU" sz="2800" dirty="0" smtClean="0">
                <a:solidFill>
                  <a:srgbClr val="000099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Уголок экспериментирования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8" name="Рисунок 7" descr="20160220_143310.jpg"/>
          <p:cNvPicPr>
            <a:picLocks noChangeAspect="1"/>
          </p:cNvPicPr>
          <p:nvPr/>
        </p:nvPicPr>
        <p:blipFill>
          <a:blip r:embed="rId4" cstate="print"/>
          <a:srcRect l="3537" t="9850" r="11967" b="1498"/>
          <a:stretch>
            <a:fillRect/>
          </a:stretch>
        </p:blipFill>
        <p:spPr>
          <a:xfrm>
            <a:off x="179512" y="1412776"/>
            <a:ext cx="4392488" cy="2592288"/>
          </a:xfrm>
          <a:prstGeom prst="rect">
            <a:avLst/>
          </a:prstGeom>
        </p:spPr>
      </p:pic>
      <p:pic>
        <p:nvPicPr>
          <p:cNvPr id="10" name="Рисунок 9" descr="20160220_143325.jpg"/>
          <p:cNvPicPr>
            <a:picLocks noChangeAspect="1"/>
          </p:cNvPicPr>
          <p:nvPr/>
        </p:nvPicPr>
        <p:blipFill>
          <a:blip r:embed="rId5" cstate="print"/>
          <a:srcRect l="12108" t="10445" r="7703" b="1828"/>
          <a:stretch>
            <a:fillRect/>
          </a:stretch>
        </p:blipFill>
        <p:spPr>
          <a:xfrm>
            <a:off x="4644008" y="1340768"/>
            <a:ext cx="4329481" cy="2664296"/>
          </a:xfrm>
          <a:prstGeom prst="rect">
            <a:avLst/>
          </a:prstGeom>
        </p:spPr>
      </p:pic>
      <p:pic>
        <p:nvPicPr>
          <p:cNvPr id="11" name="Рисунок 10" descr="20160220_143336.jpg"/>
          <p:cNvPicPr>
            <a:picLocks noChangeAspect="1"/>
          </p:cNvPicPr>
          <p:nvPr/>
        </p:nvPicPr>
        <p:blipFill>
          <a:blip r:embed="rId6" cstate="print"/>
          <a:srcRect l="5113" t="18151" r="23422" b="1001"/>
          <a:stretch>
            <a:fillRect/>
          </a:stretch>
        </p:blipFill>
        <p:spPr>
          <a:xfrm>
            <a:off x="2627784" y="4221088"/>
            <a:ext cx="3960440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r="-57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55576" y="188640"/>
            <a:ext cx="7884368" cy="523220"/>
          </a:xfrm>
          <a:prstGeom prst="rect">
            <a:avLst/>
          </a:prstGeom>
          <a:solidFill>
            <a:srgbClr val="FFFFAB"/>
          </a:solidFill>
          <a:ln w="5715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Играем с водой.</a:t>
            </a:r>
            <a:endParaRPr lang="ru-RU" sz="2800" b="1" i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1268760"/>
            <a:ext cx="3240360" cy="5355312"/>
          </a:xfrm>
          <a:prstGeom prst="rect">
            <a:avLst/>
          </a:prstGeom>
          <a:solidFill>
            <a:srgbClr val="DDFFDD"/>
          </a:solidFill>
          <a:ln w="28575"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0099"/>
                </a:solidFill>
              </a:rPr>
              <a:t>Во время экспериментов дети получают представления о том, что вода жидкая, поэтому может разливаться из сосуда; что вода не имеет цвета, но ее можно покрасить; что вода может быть теплой и холодной, что вода прозрачная, но она может стать мутной; что некоторые вещества в воде растворяются, а некоторые при этом могут передавать воде свой вкус; что вода может превращаться в лед, а лед может превращаться в воду.</a:t>
            </a:r>
          </a:p>
          <a:p>
            <a:endParaRPr lang="ru-RU" dirty="0"/>
          </a:p>
        </p:txBody>
      </p:sp>
      <p:pic>
        <p:nvPicPr>
          <p:cNvPr id="9" name="Рисунок 8" descr="DSC074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268760"/>
            <a:ext cx="3199904" cy="2399928"/>
          </a:xfrm>
          <a:prstGeom prst="rect">
            <a:avLst/>
          </a:prstGeom>
        </p:spPr>
      </p:pic>
      <p:pic>
        <p:nvPicPr>
          <p:cNvPr id="11" name="Рисунок 10" descr="DSC07479.JPG"/>
          <p:cNvPicPr>
            <a:picLocks noChangeAspect="1"/>
          </p:cNvPicPr>
          <p:nvPr/>
        </p:nvPicPr>
        <p:blipFill>
          <a:blip r:embed="rId5" cstate="print"/>
          <a:srcRect l="836" r="7628" b="13549"/>
          <a:stretch>
            <a:fillRect/>
          </a:stretch>
        </p:blipFill>
        <p:spPr>
          <a:xfrm flipH="1">
            <a:off x="3563888" y="4077072"/>
            <a:ext cx="3354726" cy="2376264"/>
          </a:xfrm>
          <a:prstGeom prst="rect">
            <a:avLst/>
          </a:prstGeom>
        </p:spPr>
      </p:pic>
      <p:pic>
        <p:nvPicPr>
          <p:cNvPr id="12" name="Рисунок 11" descr="IMG_20160113_090947.jpg"/>
          <p:cNvPicPr>
            <a:picLocks noChangeAspect="1"/>
          </p:cNvPicPr>
          <p:nvPr/>
        </p:nvPicPr>
        <p:blipFill>
          <a:blip r:embed="rId6" cstate="print"/>
          <a:srcRect t="6576" r="1358" b="12319"/>
          <a:stretch>
            <a:fillRect/>
          </a:stretch>
        </p:blipFill>
        <p:spPr>
          <a:xfrm>
            <a:off x="7020272" y="1268760"/>
            <a:ext cx="1944216" cy="2664296"/>
          </a:xfrm>
          <a:prstGeom prst="rect">
            <a:avLst/>
          </a:prstGeom>
        </p:spPr>
      </p:pic>
      <p:pic>
        <p:nvPicPr>
          <p:cNvPr id="13" name="Рисунок 12" descr="IMG_20160113_091055.jpg"/>
          <p:cNvPicPr>
            <a:picLocks noChangeAspect="1"/>
          </p:cNvPicPr>
          <p:nvPr/>
        </p:nvPicPr>
        <p:blipFill>
          <a:blip r:embed="rId7" cstate="print"/>
          <a:srcRect t="16401" r="1001" b="15350"/>
          <a:stretch>
            <a:fillRect/>
          </a:stretch>
        </p:blipFill>
        <p:spPr>
          <a:xfrm>
            <a:off x="6948264" y="4149080"/>
            <a:ext cx="2068147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6000" r="-57000" b="-10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052513"/>
            <a:ext cx="8135938" cy="720725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b="1" dirty="0" smtClean="0"/>
              <a:t>  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Рисунок 3" descr="DSCN2641.JPG"/>
          <p:cNvPicPr>
            <a:picLocks noChangeAspect="1"/>
          </p:cNvPicPr>
          <p:nvPr/>
        </p:nvPicPr>
        <p:blipFill>
          <a:blip r:embed="rId4" cstate="print"/>
          <a:srcRect r="735" b="11765"/>
          <a:stretch>
            <a:fillRect/>
          </a:stretch>
        </p:blipFill>
        <p:spPr>
          <a:xfrm>
            <a:off x="323528" y="1196752"/>
            <a:ext cx="3240360" cy="2160240"/>
          </a:xfrm>
          <a:prstGeom prst="rect">
            <a:avLst/>
          </a:prstGeom>
        </p:spPr>
      </p:pic>
      <p:pic>
        <p:nvPicPr>
          <p:cNvPr id="6" name="Рисунок 5" descr="DSC074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1052736"/>
            <a:ext cx="3552394" cy="2664296"/>
          </a:xfrm>
          <a:prstGeom prst="rect">
            <a:avLst/>
          </a:prstGeom>
        </p:spPr>
      </p:pic>
      <p:pic>
        <p:nvPicPr>
          <p:cNvPr id="7" name="Рисунок 6" descr="DSC0748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3861048"/>
            <a:ext cx="3744416" cy="2808312"/>
          </a:xfrm>
          <a:prstGeom prst="rect">
            <a:avLst/>
          </a:prstGeom>
        </p:spPr>
      </p:pic>
      <p:pic>
        <p:nvPicPr>
          <p:cNvPr id="8" name="Рисунок 7" descr="DSC0748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789040"/>
            <a:ext cx="3871979" cy="290398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203848" y="188640"/>
            <a:ext cx="24289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«Тонет – не тонет»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620688"/>
            <a:ext cx="5888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- дать представления о плавающих и тонущих телах.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332656"/>
            <a:ext cx="2420727" cy="400110"/>
          </a:xfrm>
          <a:prstGeom prst="wedgeRectCallout">
            <a:avLst/>
          </a:prstGeom>
          <a:solidFill>
            <a:srgbClr val="FFFFAB"/>
          </a:solidFill>
          <a:ln w="28575"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rgbClr val="FF0000"/>
                </a:solidFill>
              </a:rPr>
              <a:t>«Найди ракушку»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8352928" cy="923330"/>
          </a:xfrm>
          <a:prstGeom prst="rect">
            <a:avLst/>
          </a:prstGeom>
          <a:solidFill>
            <a:srgbClr val="FFFFAB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- познакомить детей со свойствами воды — прозрачность, бесцветность, может менять цвет.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DSCN2684.JPG"/>
          <p:cNvPicPr>
            <a:picLocks noChangeAspect="1"/>
          </p:cNvPicPr>
          <p:nvPr/>
        </p:nvPicPr>
        <p:blipFill>
          <a:blip r:embed="rId2" cstate="print"/>
          <a:srcRect l="1736" r="12356" b="20826"/>
          <a:stretch>
            <a:fillRect/>
          </a:stretch>
        </p:blipFill>
        <p:spPr>
          <a:xfrm>
            <a:off x="3491880" y="1916832"/>
            <a:ext cx="2726923" cy="1884870"/>
          </a:xfrm>
          <a:prstGeom prst="rect">
            <a:avLst/>
          </a:prstGeom>
        </p:spPr>
      </p:pic>
      <p:pic>
        <p:nvPicPr>
          <p:cNvPr id="8" name="Рисунок 7" descr="DSCN2677.JPG"/>
          <p:cNvPicPr>
            <a:picLocks noChangeAspect="1"/>
          </p:cNvPicPr>
          <p:nvPr/>
        </p:nvPicPr>
        <p:blipFill>
          <a:blip r:embed="rId3" cstate="print"/>
          <a:srcRect l="21650" t="15350"/>
          <a:stretch>
            <a:fillRect/>
          </a:stretch>
        </p:blipFill>
        <p:spPr>
          <a:xfrm>
            <a:off x="179512" y="2780928"/>
            <a:ext cx="2575632" cy="208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1844824"/>
            <a:ext cx="2592288" cy="822305"/>
          </a:xfrm>
          <a:prstGeom prst="wedgeEllipseCallout">
            <a:avLst/>
          </a:prstGeom>
          <a:solidFill>
            <a:srgbClr val="CCFFCC"/>
          </a:solidFill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</a:rPr>
              <a:t>- Здравствуй, Капелька</a:t>
            </a:r>
            <a:r>
              <a:rPr lang="ru-RU" sz="1600" dirty="0" smtClean="0"/>
              <a:t>!</a:t>
            </a:r>
            <a:endParaRPr lang="ru-RU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372200" y="2060848"/>
            <a:ext cx="2412776" cy="1077218"/>
          </a:xfrm>
          <a:prstGeom prst="rect">
            <a:avLst/>
          </a:prstGeom>
          <a:solidFill>
            <a:srgbClr val="CCFFCC"/>
          </a:solidFill>
          <a:ln w="38100">
            <a:solidFill>
              <a:srgbClr val="7030A0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Какая вода чистая и прозрачная. Мы можем увидеть всё, что лежит на дне.</a:t>
            </a:r>
            <a:endParaRPr lang="ru-RU" sz="1600" dirty="0"/>
          </a:p>
        </p:txBody>
      </p:sp>
      <p:pic>
        <p:nvPicPr>
          <p:cNvPr id="11" name="Рисунок 10" descr="DSC07518.JPG"/>
          <p:cNvPicPr>
            <a:picLocks noChangeAspect="1"/>
          </p:cNvPicPr>
          <p:nvPr/>
        </p:nvPicPr>
        <p:blipFill>
          <a:blip r:embed="rId4" cstate="print"/>
          <a:srcRect r="660" b="17718"/>
          <a:stretch>
            <a:fillRect/>
          </a:stretch>
        </p:blipFill>
        <p:spPr>
          <a:xfrm>
            <a:off x="6084168" y="4149080"/>
            <a:ext cx="2781968" cy="1728192"/>
          </a:xfrm>
          <a:prstGeom prst="rect">
            <a:avLst/>
          </a:prstGeom>
        </p:spPr>
      </p:pic>
      <p:pic>
        <p:nvPicPr>
          <p:cNvPr id="12" name="Рисунок 11" descr="DSC07520.JPG"/>
          <p:cNvPicPr>
            <a:picLocks noChangeAspect="1"/>
          </p:cNvPicPr>
          <p:nvPr/>
        </p:nvPicPr>
        <p:blipFill>
          <a:blip r:embed="rId5" cstate="print"/>
          <a:srcRect b="11044"/>
          <a:stretch>
            <a:fillRect/>
          </a:stretch>
        </p:blipFill>
        <p:spPr>
          <a:xfrm>
            <a:off x="2627784" y="4365104"/>
            <a:ext cx="3343920" cy="22309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51520" y="5373216"/>
            <a:ext cx="2571093" cy="1283910"/>
          </a:xfrm>
          <a:prstGeom prst="rightArrow">
            <a:avLst/>
          </a:prstGeom>
          <a:solidFill>
            <a:srgbClr val="92D050"/>
          </a:solidFill>
          <a:ln w="28575">
            <a:solidFill>
              <a:srgbClr val="0EA21C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EA21C"/>
                </a:solidFill>
              </a:rPr>
              <a:t>« И куда же ты делась?»</a:t>
            </a:r>
            <a:endParaRPr lang="ru-RU" dirty="0">
              <a:solidFill>
                <a:srgbClr val="0EA2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7744" y="62068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3072627" y="260648"/>
            <a:ext cx="22464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+mn-lt"/>
              </a:rPr>
              <a:t>«Песок»</a:t>
            </a:r>
            <a:endParaRPr lang="ru-RU" sz="40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268760"/>
            <a:ext cx="2160240" cy="4524315"/>
          </a:xfrm>
          <a:prstGeom prst="rect">
            <a:avLst/>
          </a:prstGeom>
          <a:solidFill>
            <a:srgbClr val="DDFFDD"/>
          </a:solidFill>
          <a:ln w="38100">
            <a:solidFill>
              <a:srgbClr val="7030A0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Проводя различные игры и эксперименты с песком, мы знакомим детей с его свойствами: сыпучий, сухой, мокрый. Из мокрого песка можно делать куличики. Сухой песок светлый, коричневый; мокрый -темный, холодный.</a:t>
            </a:r>
            <a:endParaRPr lang="ru-RU" dirty="0"/>
          </a:p>
        </p:txBody>
      </p:sp>
      <p:pic>
        <p:nvPicPr>
          <p:cNvPr id="5" name="Рисунок 4" descr="DSCN2717.JPG"/>
          <p:cNvPicPr>
            <a:picLocks noChangeAspect="1"/>
          </p:cNvPicPr>
          <p:nvPr/>
        </p:nvPicPr>
        <p:blipFill>
          <a:blip r:embed="rId2" cstate="print"/>
          <a:srcRect l="10338" r="6058" b="25171"/>
          <a:stretch>
            <a:fillRect/>
          </a:stretch>
        </p:blipFill>
        <p:spPr>
          <a:xfrm>
            <a:off x="2483768" y="908720"/>
            <a:ext cx="3861677" cy="2592288"/>
          </a:xfrm>
          <a:prstGeom prst="rect">
            <a:avLst/>
          </a:prstGeom>
        </p:spPr>
      </p:pic>
      <p:pic>
        <p:nvPicPr>
          <p:cNvPr id="6" name="Рисунок 5" descr="DSCN2727.JPG"/>
          <p:cNvPicPr>
            <a:picLocks noChangeAspect="1"/>
          </p:cNvPicPr>
          <p:nvPr/>
        </p:nvPicPr>
        <p:blipFill>
          <a:blip r:embed="rId3" cstate="print"/>
          <a:srcRect r="15502" b="10696"/>
          <a:stretch>
            <a:fillRect/>
          </a:stretch>
        </p:blipFill>
        <p:spPr>
          <a:xfrm>
            <a:off x="5436096" y="3789040"/>
            <a:ext cx="3456383" cy="27397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28184" y="692696"/>
            <a:ext cx="2657523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«Просеем песочек»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44208" y="1268760"/>
            <a:ext cx="2448272" cy="1477328"/>
          </a:xfrm>
          <a:prstGeom prst="leftArrowCallout">
            <a:avLst>
              <a:gd name="adj1" fmla="val 23413"/>
              <a:gd name="adj2" fmla="val 25000"/>
              <a:gd name="adj3" fmla="val 25000"/>
              <a:gd name="adj4" fmla="val 64977"/>
            </a:avLst>
          </a:prstGeom>
          <a:solidFill>
            <a:srgbClr val="FFFFAB"/>
          </a:solidFill>
          <a:ln w="28575">
            <a:solidFill>
              <a:schemeClr val="accent3">
                <a:lumMod val="75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- Почему же, ты, сыпешься, а не льёшься как водичка?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5776" y="4365104"/>
            <a:ext cx="2520280" cy="1428214"/>
          </a:xfrm>
          <a:prstGeom prst="flowChartMagneticTape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- У меня получился куличик!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908720"/>
            <a:ext cx="9144000" cy="59492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20160316_085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980728"/>
            <a:ext cx="5084057" cy="2859782"/>
          </a:xfrm>
          <a:prstGeom prst="rect">
            <a:avLst/>
          </a:prstGeom>
        </p:spPr>
      </p:pic>
      <p:pic>
        <p:nvPicPr>
          <p:cNvPr id="3" name="Рисунок 2" descr="20160316_0900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645024"/>
            <a:ext cx="5276078" cy="29677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1196752"/>
            <a:ext cx="3240360" cy="1861006"/>
          </a:xfrm>
          <a:prstGeom prst="teardrop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rgbClr val="0EA21C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EA21C"/>
                </a:solidFill>
              </a:rPr>
              <a:t>На мокром песке можно узнать кто оставил следы</a:t>
            </a:r>
            <a:endParaRPr lang="ru-RU" sz="2000" b="1" dirty="0">
              <a:solidFill>
                <a:srgbClr val="0EA21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1" y="4437112"/>
            <a:ext cx="2664296" cy="1323439"/>
          </a:xfrm>
          <a:prstGeom prst="flowChartOnlineStorage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А по сухому песку так приятно рисовать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3608</TotalTime>
  <Words>450</Words>
  <Application>Microsoft Office PowerPoint</Application>
  <PresentationFormat>Экран (4:3)</PresentationFormat>
  <Paragraphs>53</Paragraphs>
  <Slides>11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МУНИЦИПАЛЬНОЕ АВТОНОМНОЕ  ДОШКОЛЬНОЕ ОБРАЗОВАТЕЛЬНОЕ  УЧРЕЖДЕНИЕ ДЕТСКИЙ САД  ОБЩЕРАЗВИВАЮЩЕГО ВИДА № 9 «ЯГОДКА» </vt:lpstr>
      <vt:lpstr>В соответствии с ФГОС ДО, познавательно-исследовательская деятельность является в детском саду основным видом детской деятельности, наряду с игровой, коммуникативной, двигательной, музыкальной, изобразительной, трудовой.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ЦРР - детский сад №2333</dc:title>
  <dc:creator>БЕРЕЗКА</dc:creator>
  <cp:lastModifiedBy>роил</cp:lastModifiedBy>
  <cp:revision>336</cp:revision>
  <dcterms:created xsi:type="dcterms:W3CDTF">2012-08-26T18:48:04Z</dcterms:created>
  <dcterms:modified xsi:type="dcterms:W3CDTF">2017-11-05T12:58:38Z</dcterms:modified>
</cp:coreProperties>
</file>