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9" r:id="rId3"/>
    <p:sldId id="256" r:id="rId4"/>
    <p:sldId id="257" r:id="rId5"/>
    <p:sldId id="258" r:id="rId6"/>
    <p:sldId id="261" r:id="rId7"/>
    <p:sldId id="263" r:id="rId8"/>
    <p:sldId id="262" r:id="rId9"/>
    <p:sldId id="264" r:id="rId10"/>
    <p:sldId id="260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87A7-79A4-49A7-A106-A05CD81FEEA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522C-8B23-4C48-BD5C-A5648CFD0E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Вступление.</a:t>
            </a:r>
            <a:r>
              <a:rPr lang="ru-RU" baseline="0" dirty="0" smtClean="0"/>
              <a:t> Загадка про Машу.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Дети должны описать характер Маши: </a:t>
            </a:r>
            <a:r>
              <a:rPr lang="ru-RU" dirty="0" err="1" smtClean="0"/>
              <a:t>добрая,веселая</a:t>
            </a:r>
            <a:r>
              <a:rPr lang="ru-RU" dirty="0" smtClean="0"/>
              <a:t>, озорная, любознательная, дружелюбная.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Маша скоро пойдет в первый класс и просит детей помочь ей подготовиться к школе.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</a:t>
            </a:r>
            <a:r>
              <a:rPr lang="ru-RU" baseline="0" dirty="0" smtClean="0"/>
              <a:t> игра «Опиши предмет» (который Маше понадобится в школе: ластик, ручка, тетрадь и т.д.)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Интерактивная физкультминутка.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Гимнастика для глаз.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Логопедическая песенка Маши на слоги «</a:t>
            </a:r>
            <a:r>
              <a:rPr lang="ru-RU" dirty="0" err="1" smtClean="0"/>
              <a:t>Ши-Ша-Шу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 «</a:t>
            </a:r>
            <a:r>
              <a:rPr lang="ru-RU" dirty="0" err="1" smtClean="0"/>
              <a:t>Кто?Что</a:t>
            </a:r>
            <a:r>
              <a:rPr lang="ru-RU" smtClean="0"/>
              <a:t>?»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5522C-8B23-4C48-BD5C-A5648CFD0E61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F808-CF3A-4A7A-8680-97B6952CC0C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73C8-7572-46C4-8850-26861656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2;&#1089;&#1077;&#1081;\Desktop\&#1092;&#1080;&#1079;&#1084;&#1080;&#1085;&#1091;&#1090;&#1082;&#1072;%20&#1052;&#1072;&#1096;&#1072;%20&#1080;%20&#1052;&#1077;&#1076;&#1074;&#1077;&#1076;&#1100;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77;&#1082;&#1089;&#1077;&#1081;\Desktop\logopedicheskie-pesenki-shi-sho-shu-sha_(mp3.cc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0648" y="251520"/>
            <a:ext cx="6264695" cy="8640959"/>
          </a:xfrm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5122" name="Picture 2" descr="C:\Users\Алексей\Desktop\Masha-and-Bear-Wallpapers-Masha-Top-New-Pictures-Masha-3D-HD-Walpaper-2015-2016-Rusia-Animation-HD (4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339752"/>
            <a:ext cx="617220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136471909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71" y="467544"/>
            <a:ext cx="6582858" cy="7776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23529"/>
            <a:ext cx="5829300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Какая Маша?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15596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70" y="1331640"/>
            <a:ext cx="6156684" cy="7368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раз – в первый класс!</a:t>
            </a:r>
            <a:endParaRPr lang="ru-RU" dirty="0"/>
          </a:p>
        </p:txBody>
      </p:sp>
      <p:pic>
        <p:nvPicPr>
          <p:cNvPr id="7" name="Содержимое 6" descr="1378795044_f695db5ac45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" y="2483768"/>
            <a:ext cx="6172200" cy="4536504"/>
          </a:xfr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77424"/>
          </a:xfrm>
        </p:spPr>
        <p:txBody>
          <a:bodyPr>
            <a:noAutofit/>
          </a:bodyPr>
          <a:lstStyle/>
          <a:p>
            <a:r>
              <a:rPr lang="ru-RU" dirty="0" smtClean="0"/>
              <a:t>Что пригодится в школе?</a:t>
            </a:r>
            <a:endParaRPr lang="ru-RU" dirty="0"/>
          </a:p>
        </p:txBody>
      </p:sp>
      <p:pic>
        <p:nvPicPr>
          <p:cNvPr id="3075" name="Picture 3" descr="C:\Users\Алексей\Desktop\perviy_raz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076056"/>
            <a:ext cx="6362700" cy="3876675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65167_html_ba22c1f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1331640"/>
            <a:ext cx="5915025" cy="36099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Физкультурная минутка с Машей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физминутка Маша и Медвед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0648" y="2771800"/>
            <a:ext cx="6336704" cy="58326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Будь внимателен!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5428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8000" dirty="0" smtClean="0"/>
              <a:t>  </a:t>
            </a:r>
            <a:r>
              <a:rPr lang="ru-RU" sz="8000" b="1" dirty="0" smtClean="0">
                <a:solidFill>
                  <a:srgbClr val="00B050"/>
                </a:solidFill>
              </a:rPr>
              <a:t>О                 А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         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             Е</a:t>
            </a:r>
            <a:endParaRPr lang="ru-RU" sz="8000" b="1" dirty="0">
              <a:solidFill>
                <a:srgbClr val="00B050"/>
              </a:solidFill>
            </a:endParaRPr>
          </a:p>
          <a:p>
            <a:endParaRPr lang="ru-RU" sz="8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B050"/>
                </a:solidFill>
              </a:rPr>
              <a:t> У                    И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19f83dd6301d96756ff1ca0afef5bf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88" y="395536"/>
            <a:ext cx="5616624" cy="3759285"/>
          </a:xfrm>
          <a:prstGeom prst="rect">
            <a:avLst/>
          </a:prstGeom>
        </p:spPr>
      </p:pic>
      <p:pic>
        <p:nvPicPr>
          <p:cNvPr id="6146" name="Picture 2" descr="C:\Users\Алексей\Desktop\hu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4572000"/>
            <a:ext cx="5544616" cy="4176464"/>
          </a:xfrm>
          <a:prstGeom prst="rect">
            <a:avLst/>
          </a:prstGeom>
          <a:noFill/>
        </p:spPr>
      </p:pic>
      <p:pic>
        <p:nvPicPr>
          <p:cNvPr id="4" name="logopedicheskie-pesenki-shi-sho-shu-sha_(mp3.cc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5013" y="4997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ЧТО ?   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КТО ?</a:t>
            </a:r>
          </a:p>
          <a:p>
            <a:endParaRPr lang="ru-RU" dirty="0"/>
          </a:p>
        </p:txBody>
      </p:sp>
      <p:pic>
        <p:nvPicPr>
          <p:cNvPr id="7170" name="Picture 2" descr="C:\Users\Алексей\Desktop\фигура-круг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1907704"/>
            <a:ext cx="3096344" cy="3096344"/>
          </a:xfrm>
          <a:prstGeom prst="rect">
            <a:avLst/>
          </a:prstGeom>
          <a:noFill/>
        </p:spPr>
      </p:pic>
      <p:pic>
        <p:nvPicPr>
          <p:cNvPr id="7171" name="Picture 3" descr="C:\Users\Алексей\Desktop\224b25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6084168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123</Words>
  <Application>Microsoft Office PowerPoint</Application>
  <PresentationFormat>Экран (4:3)</PresentationFormat>
  <Paragraphs>34</Paragraphs>
  <Slides>10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Какая Маша?</vt:lpstr>
      <vt:lpstr>Первый раз – в первый класс!</vt:lpstr>
      <vt:lpstr>Что пригодится в школе?</vt:lpstr>
      <vt:lpstr>Физкультурная минутка с Машей</vt:lpstr>
      <vt:lpstr>Будь внимателен!</vt:lpstr>
      <vt:lpstr>Слайд 8</vt:lpstr>
      <vt:lpstr>Слайд 9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40</cp:revision>
  <dcterms:created xsi:type="dcterms:W3CDTF">2017-05-01T11:32:57Z</dcterms:created>
  <dcterms:modified xsi:type="dcterms:W3CDTF">2017-11-03T15:19:51Z</dcterms:modified>
</cp:coreProperties>
</file>