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3" r:id="rId6"/>
    <p:sldId id="270" r:id="rId7"/>
    <p:sldId id="279" r:id="rId8"/>
    <p:sldId id="280" r:id="rId9"/>
    <p:sldId id="258" r:id="rId10"/>
    <p:sldId id="287" r:id="rId11"/>
    <p:sldId id="288" r:id="rId12"/>
    <p:sldId id="276" r:id="rId13"/>
    <p:sldId id="289" r:id="rId14"/>
    <p:sldId id="257" r:id="rId15"/>
    <p:sldId id="259" r:id="rId16"/>
    <p:sldId id="281" r:id="rId17"/>
    <p:sldId id="282" r:id="rId18"/>
    <p:sldId id="284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5E218-E972-4008-8635-2665ABAF8FE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C4C799-27D0-4F32-9B41-2A4CD777CB8B}">
      <dgm:prSet/>
      <dgm:spPr/>
      <dgm:t>
        <a:bodyPr/>
        <a:lstStyle/>
        <a:p>
          <a:r>
            <a: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ГИБРИДИЗАЦИЯ</a:t>
          </a:r>
          <a:endParaRPr lang="ru-RU" b="1" u="sng" dirty="0">
            <a:solidFill>
              <a:schemeClr val="tx1"/>
            </a:solidFill>
          </a:endParaRPr>
        </a:p>
      </dgm:t>
    </dgm:pt>
    <dgm:pt modelId="{812A163C-9120-4283-8C37-B8258512EC7A}" type="parTrans" cxnId="{2BF83580-4C64-4363-AEE7-C7CC4DFAF160}">
      <dgm:prSet/>
      <dgm:spPr/>
      <dgm:t>
        <a:bodyPr/>
        <a:lstStyle/>
        <a:p>
          <a:endParaRPr lang="ru-RU"/>
        </a:p>
      </dgm:t>
    </dgm:pt>
    <dgm:pt modelId="{0B7F3836-2377-46A1-B577-F6A3EBE68690}" type="sibTrans" cxnId="{2BF83580-4C64-4363-AEE7-C7CC4DFAF160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05F43B08-08BB-4F86-B288-366339633E1E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Инбридинг (внутрисортовое) – близкородственное скрещивание)</a:t>
          </a:r>
        </a:p>
      </dgm:t>
    </dgm:pt>
    <dgm:pt modelId="{BC08F50A-675F-4B2E-908F-7FE41435DF0C}" type="parTrans" cxnId="{38207992-1D77-4B26-8E37-646A5B91E9DB}">
      <dgm:prSet/>
      <dgm:spPr/>
      <dgm:t>
        <a:bodyPr/>
        <a:lstStyle/>
        <a:p>
          <a:endParaRPr lang="ru-RU"/>
        </a:p>
      </dgm:t>
    </dgm:pt>
    <dgm:pt modelId="{A5A6FB86-198D-4690-906B-877E72B00993}" type="sibTrans" cxnId="{38207992-1D77-4B26-8E37-646A5B91E9DB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328BAF0-AF65-4E28-933C-1A515C3FE019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Аутбридинг (межсортовое) – скрещивание неродственных организмов</a:t>
          </a:r>
          <a:r>
            <a:rPr lang="ru-RU" sz="1700" dirty="0" smtClean="0">
              <a:solidFill>
                <a:schemeClr val="tx1"/>
              </a:solidFill>
            </a:rPr>
            <a:t>)</a:t>
          </a:r>
          <a:endParaRPr lang="ru-RU" sz="1700" dirty="0">
            <a:solidFill>
              <a:schemeClr val="tx1"/>
            </a:solidFill>
          </a:endParaRPr>
        </a:p>
      </dgm:t>
    </dgm:pt>
    <dgm:pt modelId="{69816D7C-611D-45A6-9E35-6A41541BFA0B}" type="parTrans" cxnId="{B50E65EE-0D77-400E-9E5F-592161F4D631}">
      <dgm:prSet/>
      <dgm:spPr/>
      <dgm:t>
        <a:bodyPr/>
        <a:lstStyle/>
        <a:p>
          <a:endParaRPr lang="ru-RU"/>
        </a:p>
      </dgm:t>
    </dgm:pt>
    <dgm:pt modelId="{17A4910A-29F3-409C-A6FE-C7D265A97900}" type="sibTrans" cxnId="{B50E65EE-0D77-400E-9E5F-592161F4D631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ru-RU"/>
        </a:p>
      </dgm:t>
    </dgm:pt>
    <dgm:pt modelId="{99BD99F5-4376-4D91-BAE8-ECA7462FCC17}" type="pres">
      <dgm:prSet presAssocID="{9195E218-E972-4008-8635-2665ABAF8F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385D4B-84BE-4778-BD37-B22936E9840A}" type="pres">
      <dgm:prSet presAssocID="{CBC4C799-27D0-4F32-9B41-2A4CD777CB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B4077-04A9-4F66-9135-A0C722EE72CE}" type="pres">
      <dgm:prSet presAssocID="{0B7F3836-2377-46A1-B577-F6A3EBE6869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EEB5586-6519-47EB-B74D-0E115B43D816}" type="pres">
      <dgm:prSet presAssocID="{0B7F3836-2377-46A1-B577-F6A3EBE6869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A901779-360A-46B7-AB80-CD734D8BD343}" type="pres">
      <dgm:prSet presAssocID="{E328BAF0-AF65-4E28-933C-1A515C3FE019}" presName="node" presStyleLbl="node1" presStyleIdx="1" presStyleCnt="3" custScaleX="124973" custScaleY="142860" custRadScaleRad="78112" custRadScaleInc="-64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E5CAD-0252-48E8-B501-122CD125737F}" type="pres">
      <dgm:prSet presAssocID="{17A4910A-29F3-409C-A6FE-C7D265A9790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7F49DEB-66DC-4BAA-9019-C98745043CBB}" type="pres">
      <dgm:prSet presAssocID="{17A4910A-29F3-409C-A6FE-C7D265A9790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B04C519-6685-4725-9B85-890C8DEDEEE8}" type="pres">
      <dgm:prSet presAssocID="{05F43B08-08BB-4F86-B288-366339633E1E}" presName="node" presStyleLbl="node1" presStyleIdx="2" presStyleCnt="3" custScaleX="127228" custScaleY="145364" custRadScaleRad="83914" custRadScaleInc="62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CDAB7-99BD-419C-B1D5-4146ADC0ABF3}" type="pres">
      <dgm:prSet presAssocID="{A5A6FB86-198D-4690-906B-877E72B00993}" presName="sibTrans" presStyleLbl="sibTrans2D1" presStyleIdx="2" presStyleCnt="3" custAng="0" custFlipVert="1" custFlipHor="1" custScaleX="63157" custScaleY="59241" custLinFactX="-100000" custLinFactNeighborX="-188241" custLinFactNeighborY="-92286"/>
      <dgm:spPr/>
      <dgm:t>
        <a:bodyPr/>
        <a:lstStyle/>
        <a:p>
          <a:endParaRPr lang="ru-RU"/>
        </a:p>
      </dgm:t>
    </dgm:pt>
    <dgm:pt modelId="{FCDA0179-3CB6-41F2-A22E-5289D6E4B8BD}" type="pres">
      <dgm:prSet presAssocID="{A5A6FB86-198D-4690-906B-877E72B0099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BF83580-4C64-4363-AEE7-C7CC4DFAF160}" srcId="{9195E218-E972-4008-8635-2665ABAF8FE2}" destId="{CBC4C799-27D0-4F32-9B41-2A4CD777CB8B}" srcOrd="0" destOrd="0" parTransId="{812A163C-9120-4283-8C37-B8258512EC7A}" sibTransId="{0B7F3836-2377-46A1-B577-F6A3EBE68690}"/>
    <dgm:cxn modelId="{1A4CE854-4FC3-4BCC-B442-C25BAD647AAB}" type="presOf" srcId="{9195E218-E972-4008-8635-2665ABAF8FE2}" destId="{99BD99F5-4376-4D91-BAE8-ECA7462FCC17}" srcOrd="0" destOrd="0" presId="urn:microsoft.com/office/officeart/2005/8/layout/cycle7"/>
    <dgm:cxn modelId="{38207992-1D77-4B26-8E37-646A5B91E9DB}" srcId="{9195E218-E972-4008-8635-2665ABAF8FE2}" destId="{05F43B08-08BB-4F86-B288-366339633E1E}" srcOrd="2" destOrd="0" parTransId="{BC08F50A-675F-4B2E-908F-7FE41435DF0C}" sibTransId="{A5A6FB86-198D-4690-906B-877E72B00993}"/>
    <dgm:cxn modelId="{32709258-7727-450C-A5F5-A3AC48B85339}" type="presOf" srcId="{A5A6FB86-198D-4690-906B-877E72B00993}" destId="{1A5CDAB7-99BD-419C-B1D5-4146ADC0ABF3}" srcOrd="0" destOrd="0" presId="urn:microsoft.com/office/officeart/2005/8/layout/cycle7"/>
    <dgm:cxn modelId="{64BC86A1-0340-4445-81AB-C25E77684203}" type="presOf" srcId="{0B7F3836-2377-46A1-B577-F6A3EBE68690}" destId="{CEEB5586-6519-47EB-B74D-0E115B43D816}" srcOrd="1" destOrd="0" presId="urn:microsoft.com/office/officeart/2005/8/layout/cycle7"/>
    <dgm:cxn modelId="{B50E65EE-0D77-400E-9E5F-592161F4D631}" srcId="{9195E218-E972-4008-8635-2665ABAF8FE2}" destId="{E328BAF0-AF65-4E28-933C-1A515C3FE019}" srcOrd="1" destOrd="0" parTransId="{69816D7C-611D-45A6-9E35-6A41541BFA0B}" sibTransId="{17A4910A-29F3-409C-A6FE-C7D265A97900}"/>
    <dgm:cxn modelId="{4B97091B-5184-4C84-9CF1-5D6AD79483DC}" type="presOf" srcId="{05F43B08-08BB-4F86-B288-366339633E1E}" destId="{FB04C519-6685-4725-9B85-890C8DEDEEE8}" srcOrd="0" destOrd="0" presId="urn:microsoft.com/office/officeart/2005/8/layout/cycle7"/>
    <dgm:cxn modelId="{01C6B396-9B92-4B86-BE3F-5FE573CC20D1}" type="presOf" srcId="{E328BAF0-AF65-4E28-933C-1A515C3FE019}" destId="{1A901779-360A-46B7-AB80-CD734D8BD343}" srcOrd="0" destOrd="0" presId="urn:microsoft.com/office/officeart/2005/8/layout/cycle7"/>
    <dgm:cxn modelId="{CB8597C4-6ACF-4A0B-94F1-BCDD9C6536DC}" type="presOf" srcId="{A5A6FB86-198D-4690-906B-877E72B00993}" destId="{FCDA0179-3CB6-41F2-A22E-5289D6E4B8BD}" srcOrd="1" destOrd="0" presId="urn:microsoft.com/office/officeart/2005/8/layout/cycle7"/>
    <dgm:cxn modelId="{8C86E1C6-77EE-4436-8664-30EF1E2BD50D}" type="presOf" srcId="{CBC4C799-27D0-4F32-9B41-2A4CD777CB8B}" destId="{0F385D4B-84BE-4778-BD37-B22936E9840A}" srcOrd="0" destOrd="0" presId="urn:microsoft.com/office/officeart/2005/8/layout/cycle7"/>
    <dgm:cxn modelId="{E7B3ED10-228F-45C4-A377-DECF6E1172CB}" type="presOf" srcId="{0B7F3836-2377-46A1-B577-F6A3EBE68690}" destId="{5B4B4077-04A9-4F66-9135-A0C722EE72CE}" srcOrd="0" destOrd="0" presId="urn:microsoft.com/office/officeart/2005/8/layout/cycle7"/>
    <dgm:cxn modelId="{39FE48D3-EBAA-4E98-A4F8-457440FFF75D}" type="presOf" srcId="{17A4910A-29F3-409C-A6FE-C7D265A97900}" destId="{87F49DEB-66DC-4BAA-9019-C98745043CBB}" srcOrd="1" destOrd="0" presId="urn:microsoft.com/office/officeart/2005/8/layout/cycle7"/>
    <dgm:cxn modelId="{066B86DA-2A32-45F9-B3F8-E929A64E9FAE}" type="presOf" srcId="{17A4910A-29F3-409C-A6FE-C7D265A97900}" destId="{B20E5CAD-0252-48E8-B501-122CD125737F}" srcOrd="0" destOrd="0" presId="urn:microsoft.com/office/officeart/2005/8/layout/cycle7"/>
    <dgm:cxn modelId="{58E4F37A-A5A0-48D8-AFBD-E20A65FBD5A8}" type="presParOf" srcId="{99BD99F5-4376-4D91-BAE8-ECA7462FCC17}" destId="{0F385D4B-84BE-4778-BD37-B22936E9840A}" srcOrd="0" destOrd="0" presId="urn:microsoft.com/office/officeart/2005/8/layout/cycle7"/>
    <dgm:cxn modelId="{57F9A039-BC51-4C23-B63F-6CF075239F20}" type="presParOf" srcId="{99BD99F5-4376-4D91-BAE8-ECA7462FCC17}" destId="{5B4B4077-04A9-4F66-9135-A0C722EE72CE}" srcOrd="1" destOrd="0" presId="urn:microsoft.com/office/officeart/2005/8/layout/cycle7"/>
    <dgm:cxn modelId="{BB32B430-AB5B-4CC2-9B0E-F39A53CC04BC}" type="presParOf" srcId="{5B4B4077-04A9-4F66-9135-A0C722EE72CE}" destId="{CEEB5586-6519-47EB-B74D-0E115B43D816}" srcOrd="0" destOrd="0" presId="urn:microsoft.com/office/officeart/2005/8/layout/cycle7"/>
    <dgm:cxn modelId="{16316B5D-8591-4489-B8E9-970E5AAE5439}" type="presParOf" srcId="{99BD99F5-4376-4D91-BAE8-ECA7462FCC17}" destId="{1A901779-360A-46B7-AB80-CD734D8BD343}" srcOrd="2" destOrd="0" presId="urn:microsoft.com/office/officeart/2005/8/layout/cycle7"/>
    <dgm:cxn modelId="{65E91604-3F16-479F-BA6E-E2908A15E5E8}" type="presParOf" srcId="{99BD99F5-4376-4D91-BAE8-ECA7462FCC17}" destId="{B20E5CAD-0252-48E8-B501-122CD125737F}" srcOrd="3" destOrd="0" presId="urn:microsoft.com/office/officeart/2005/8/layout/cycle7"/>
    <dgm:cxn modelId="{E899FA80-A009-4962-9A0B-BBF9BE7C9BB3}" type="presParOf" srcId="{B20E5CAD-0252-48E8-B501-122CD125737F}" destId="{87F49DEB-66DC-4BAA-9019-C98745043CBB}" srcOrd="0" destOrd="0" presId="urn:microsoft.com/office/officeart/2005/8/layout/cycle7"/>
    <dgm:cxn modelId="{66BF374B-A973-4485-B337-78667B340B3D}" type="presParOf" srcId="{99BD99F5-4376-4D91-BAE8-ECA7462FCC17}" destId="{FB04C519-6685-4725-9B85-890C8DEDEEE8}" srcOrd="4" destOrd="0" presId="urn:microsoft.com/office/officeart/2005/8/layout/cycle7"/>
    <dgm:cxn modelId="{6B2C07B3-3D97-4BC5-B0E4-8928BD6667CC}" type="presParOf" srcId="{99BD99F5-4376-4D91-BAE8-ECA7462FCC17}" destId="{1A5CDAB7-99BD-419C-B1D5-4146ADC0ABF3}" srcOrd="5" destOrd="0" presId="urn:microsoft.com/office/officeart/2005/8/layout/cycle7"/>
    <dgm:cxn modelId="{DE0A828C-2018-4DF7-B13C-4927E143639B}" type="presParOf" srcId="{1A5CDAB7-99BD-419C-B1D5-4146ADC0ABF3}" destId="{FCDA0179-3CB6-41F2-A22E-5289D6E4B8BD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53C8B-2D2E-442B-A105-215DE0DC6C4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5918B7-717B-4ABB-AA61-490B804B5CE8}">
      <dgm:prSet phldrT="[Текст]" custT="1"/>
      <dgm:spPr/>
      <dgm:t>
        <a:bodyPr/>
        <a:lstStyle/>
        <a:p>
          <a:r>
            <a:rPr lang="ru-RU" sz="32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ВИДЫ ГИБРИДИЗАЦИИ</a:t>
          </a:r>
          <a:endParaRPr lang="ru-RU" sz="3200" i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BD6FDA-D420-4514-A892-8017537151F4}" type="parTrans" cxnId="{42230B7D-BAC9-46C3-9253-32C573B3D8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23B88D-858F-45D8-A24D-930458976BC2}" type="sibTrans" cxnId="{42230B7D-BAC9-46C3-9253-32C573B3D85A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F5065E-C8B9-4C6C-ADE4-DF7387D822C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Межвидовая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7FD346-112A-4448-B435-9B4589DCF9CC}" type="parTrans" cxnId="{6A887CA2-92FB-4B5F-8421-D8C2144597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D42E4C-364E-428A-BD6C-EE2E686D45DB}" type="sibTrans" cxnId="{6A887CA2-92FB-4B5F-8421-D8C214459781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65BB18-F676-47A0-89E7-8B0841DFF84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Внутривидовая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526FB7-BE19-4CAD-91AE-8DFEB5A3E50F}" type="parTrans" cxnId="{D7902C0A-6082-49DA-89E9-67AF00C0ED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090D16-CB0F-4ABF-96C2-171B606812F7}" type="sibTrans" cxnId="{D7902C0A-6082-49DA-89E9-67AF00C0EDD5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C77E26-B2C6-42BF-B1E6-4976F0DEC76C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Близкородственная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DCC207-75FA-406E-80FE-61506EA05FC6}" type="parTrans" cxnId="{0B9F17A6-18B6-40D6-A0C8-11E8680771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D8058D-650B-4B1D-9933-7AB82563575D}" type="sibTrans" cxnId="{0B9F17A6-18B6-40D6-A0C8-11E8680771ED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9EC474-959C-4BC5-8A6C-9D595A500F1F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Отдаленная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0AC542-0172-410E-A822-1A69ADABF31A}" type="parTrans" cxnId="{886E913B-8E29-4484-93FE-87160F9B0C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C1E4D4-E367-4C4F-B365-9D6B71403A37}" type="sibTrans" cxnId="{886E913B-8E29-4484-93FE-87160F9B0C5D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73670B-EF01-4F23-A7FF-945F9CB3D8F6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Осуществляется между особями разных видов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AC395F-5D60-4C7A-A54D-9DD8BDD5DA2A}" type="parTrans" cxnId="{D9A58010-E71E-4791-B8ED-74CE09BD11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0D1A60-FC01-4E81-8732-BF414E8DAF72}" type="sibTrans" cxnId="{D9A58010-E71E-4791-B8ED-74CE09BD11DA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FB957D-C928-4566-9AE2-74A3AE4F91C3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Осуществляется между сортами и породами внутри одного вида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E0BEB5-BE6C-4CC2-AEDF-0B1A500F9E0C}" type="parTrans" cxnId="{15A29E45-A988-4718-BF45-9569511087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50650B-ECED-4A84-93F5-E06C2D41ED3A}" type="sibTrans" cxnId="{15A29E45-A988-4718-BF45-9569511087EA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A2CC5A-71DB-4A1C-90D5-39FD05675BD0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Осуществляется между особями одного сорта и породы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8750C6-68C3-4636-A8D6-2D6C7DEB50F9}" type="parTrans" cxnId="{ABDC1B83-A7F0-4321-A43D-6BB5F296FB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F3133C-E47D-493A-9C51-F665C6A67F15}" type="sibTrans" cxnId="{ABDC1B83-A7F0-4321-A43D-6BB5F296FB96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5319D9-54C3-4FDD-8E93-35D251533ABE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Межродовая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FB02D3-45F5-4128-87FD-4D19F004BC7E}" type="parTrans" cxnId="{900BE02D-D677-412A-88C3-DB01BA0685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CDFF0C-913F-49E9-9C5B-918FE295D9EC}" type="sibTrans" cxnId="{900BE02D-D677-412A-88C3-DB01BA0685B1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AAC2FE-E512-4771-BD97-901F6C7C07EC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Осуществляется между особями разных родов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6F4842-D43A-49B0-803F-4419647E8B47}" type="parTrans" cxnId="{C4FB9C9F-762F-4215-B5D9-ACB0DAB3E9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863706-E09A-4FBB-A807-2A83F068610A}" type="sibTrans" cxnId="{C4FB9C9F-762F-4215-B5D9-ACB0DAB3E9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77D165-5FF5-46DF-B910-FE00BB56FB6D}" type="pres">
      <dgm:prSet presAssocID="{8F653C8B-2D2E-442B-A105-215DE0DC6C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D52016-CAA4-45BC-9E19-3479865F3DAE}" type="pres">
      <dgm:prSet presAssocID="{505918B7-717B-4ABB-AA61-490B804B5CE8}" presName="node" presStyleLbl="node1" presStyleIdx="0" presStyleCnt="10" custScaleX="464318" custScaleY="120584" custRadScaleRad="87958" custRadScaleInc="-16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2B5F9-779F-4D4B-923F-9CAEF5B68312}" type="pres">
      <dgm:prSet presAssocID="{4223B88D-858F-45D8-A24D-930458976BC2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DC34F871-0D9E-4A97-8A22-8FF749046CD7}" type="pres">
      <dgm:prSet presAssocID="{4223B88D-858F-45D8-A24D-930458976BC2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5D351FCA-8B8D-4FB4-9DD7-F2A3776A0D25}" type="pres">
      <dgm:prSet presAssocID="{63F5065E-C8B9-4C6C-ADE4-DF7387D822CD}" presName="node" presStyleLbl="node1" presStyleIdx="1" presStyleCnt="10" custScaleX="226276" custRadScaleRad="58158" custRadScaleInc="-104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EFD6C-D638-47A6-B63B-1ED93F19AD04}" type="pres">
      <dgm:prSet presAssocID="{B6D42E4C-364E-428A-BD6C-EE2E686D45DB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CA3889D2-CB89-4825-BEA0-AC0841DA5059}" type="pres">
      <dgm:prSet presAssocID="{B6D42E4C-364E-428A-BD6C-EE2E686D45DB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4EBF67C9-9990-41E8-8C95-C0D5A817894A}" type="pres">
      <dgm:prSet presAssocID="{625319D9-54C3-4FDD-8E93-35D251533ABE}" presName="node" presStyleLbl="node1" presStyleIdx="2" presStyleCnt="10" custScaleX="200393" custRadScaleRad="115440" custRadScaleInc="-59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289F7-D903-4B04-B4AC-9B2D23C7F964}" type="pres">
      <dgm:prSet presAssocID="{05CDFF0C-913F-49E9-9C5B-918FE295D9EC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9EA0823D-2E04-4B70-90BF-77F68BC4E612}" type="pres">
      <dgm:prSet presAssocID="{05CDFF0C-913F-49E9-9C5B-918FE295D9EC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9E8460E4-63E8-4DE8-AA88-6ED113C9B9E9}" type="pres">
      <dgm:prSet presAssocID="{1EAAC2FE-E512-4771-BD97-901F6C7C07EC}" presName="node" presStyleLbl="node1" presStyleIdx="3" presStyleCnt="10" custScaleX="182359" custScaleY="263923" custRadScaleRad="107279" custRadScaleInc="-48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2216D-34A0-48A9-BF83-9633A5229604}" type="pres">
      <dgm:prSet presAssocID="{80863706-E09A-4FBB-A807-2A83F068610A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0A310B6E-E20E-438D-ACDF-69DC9F184DF8}" type="pres">
      <dgm:prSet presAssocID="{80863706-E09A-4FBB-A807-2A83F068610A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9E624C52-13EF-45EB-BB01-9FCFCF704B99}" type="pres">
      <dgm:prSet presAssocID="{40FB957D-C928-4566-9AE2-74A3AE4F91C3}" presName="node" presStyleLbl="node1" presStyleIdx="4" presStyleCnt="10" custScaleX="188628" custScaleY="276867" custRadScaleRad="43379" custRadScaleInc="56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D9D40-1EE9-43CD-9968-61B641C69852}" type="pres">
      <dgm:prSet presAssocID="{6450650B-ECED-4A84-93F5-E06C2D41ED3A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54641150-ACF2-420F-8A97-8F3151CBFE08}" type="pres">
      <dgm:prSet presAssocID="{6450650B-ECED-4A84-93F5-E06C2D41ED3A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9B833632-CBDC-46F7-99B0-71EB0748B550}" type="pres">
      <dgm:prSet presAssocID="{FCA2CC5A-71DB-4A1C-90D5-39FD05675BD0}" presName="node" presStyleLbl="node1" presStyleIdx="5" presStyleCnt="10" custScaleX="188632" custScaleY="275685" custRadScaleRad="116133" custRadScaleInc="452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5745E-CFA8-431E-88C9-CD251B39D993}" type="pres">
      <dgm:prSet presAssocID="{D5F3133C-E47D-493A-9C51-F665C6A67F15}" presName="sibTrans" presStyleLbl="sibTrans2D1" presStyleIdx="5" presStyleCnt="10" custFlipHor="1" custScaleX="1403976" custScaleY="593939" custLinFactX="-1516630" custLinFactY="500000" custLinFactNeighborX="-1600000" custLinFactNeighborY="595637"/>
      <dgm:spPr/>
      <dgm:t>
        <a:bodyPr/>
        <a:lstStyle/>
        <a:p>
          <a:endParaRPr lang="ru-RU"/>
        </a:p>
      </dgm:t>
    </dgm:pt>
    <dgm:pt modelId="{B50BD9C2-E138-45C4-A3E4-5DFB90D0A940}" type="pres">
      <dgm:prSet presAssocID="{D5F3133C-E47D-493A-9C51-F665C6A67F15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7B99EBA9-2C44-4045-96A6-2BF309E90F2D}" type="pres">
      <dgm:prSet presAssocID="{BD73670B-EF01-4F23-A7FF-945F9CB3D8F6}" presName="node" presStyleLbl="node1" presStyleIdx="6" presStyleCnt="10" custScaleX="201179" custScaleY="276470" custRadScaleRad="37859" custRadScaleInc="-53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6018D-5D2A-4608-A806-50510803D5CA}" type="pres">
      <dgm:prSet presAssocID="{A10D1A60-FC01-4E81-8732-BF414E8DAF72}" presName="sibTrans" presStyleLbl="sibTrans2D1" presStyleIdx="6" presStyleCnt="10" custLinFactNeighborX="9554" custLinFactNeighborY="-13117"/>
      <dgm:spPr/>
      <dgm:t>
        <a:bodyPr/>
        <a:lstStyle/>
        <a:p>
          <a:endParaRPr lang="ru-RU"/>
        </a:p>
      </dgm:t>
    </dgm:pt>
    <dgm:pt modelId="{037236C0-9C8E-4159-A380-D9B3AE2B9955}" type="pres">
      <dgm:prSet presAssocID="{A10D1A60-FC01-4E81-8732-BF414E8DAF72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48334AD0-BA91-48AA-BC09-29D57FB40BF4}" type="pres">
      <dgm:prSet presAssocID="{6D65BB18-F676-47A0-89E7-8B0841DFF84F}" presName="node" presStyleLbl="node1" presStyleIdx="7" presStyleCnt="10" custScaleX="212941" custRadScaleRad="107674" custRadScaleInc="27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196E3-6853-4194-83A3-7D5A3217596B}" type="pres">
      <dgm:prSet presAssocID="{0E090D16-CB0F-4ABF-96C2-171B606812F7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EF8C4F7B-9143-49C7-9D67-D3687C0CCEEB}" type="pres">
      <dgm:prSet presAssocID="{0E090D16-CB0F-4ABF-96C2-171B606812F7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55B324CC-35AF-498A-A74E-CE79AD25ACE1}" type="pres">
      <dgm:prSet presAssocID="{D69EC474-959C-4BC5-8A6C-9D595A500F1F}" presName="node" presStyleLbl="node1" presStyleIdx="8" presStyleCnt="10" custScaleX="150198" custRadScaleRad="52652" custRadScaleInc="80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F3DB9-AA92-46D0-AECB-9FF0A49D0972}" type="pres">
      <dgm:prSet presAssocID="{53C1E4D4-E367-4C4F-B365-9D6B71403A37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FAD89830-19FF-476F-ACE2-829532F17A94}" type="pres">
      <dgm:prSet presAssocID="{53C1E4D4-E367-4C4F-B365-9D6B71403A37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620CC02B-DF49-49FA-9593-C222E6F127D7}" type="pres">
      <dgm:prSet presAssocID="{92C77E26-B2C6-42BF-B1E6-4976F0DEC76C}" presName="node" presStyleLbl="node1" presStyleIdx="9" presStyleCnt="10" custScaleX="200388" custRadScaleRad="125039" custRadScaleInc="-227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60ADC-5762-45CE-A31D-13C8D71B0089}" type="pres">
      <dgm:prSet presAssocID="{E9D8058D-650B-4B1D-9933-7AB82563575D}" presName="sibTrans" presStyleLbl="sibTrans2D1" presStyleIdx="9" presStyleCnt="10" custFlipVert="1" custFlipHor="1" custScaleX="284669" custScaleY="364426" custLinFactX="-1300122" custLinFactY="-186583" custLinFactNeighborX="-1400000" custLinFactNeighborY="-200000"/>
      <dgm:spPr/>
      <dgm:t>
        <a:bodyPr/>
        <a:lstStyle/>
        <a:p>
          <a:endParaRPr lang="ru-RU"/>
        </a:p>
      </dgm:t>
    </dgm:pt>
    <dgm:pt modelId="{98BC0A3A-FD70-4C47-B234-C321BA7A3285}" type="pres">
      <dgm:prSet presAssocID="{E9D8058D-650B-4B1D-9933-7AB82563575D}" presName="connectorText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B9E38E1A-87CE-46E1-8CE4-5F26D051A3B8}" type="presOf" srcId="{6D65BB18-F676-47A0-89E7-8B0841DFF84F}" destId="{48334AD0-BA91-48AA-BC09-29D57FB40BF4}" srcOrd="0" destOrd="0" presId="urn:microsoft.com/office/officeart/2005/8/layout/cycle7"/>
    <dgm:cxn modelId="{8DE32B21-711D-4B15-9223-F44DD5F48B7E}" type="presOf" srcId="{D69EC474-959C-4BC5-8A6C-9D595A500F1F}" destId="{55B324CC-35AF-498A-A74E-CE79AD25ACE1}" srcOrd="0" destOrd="0" presId="urn:microsoft.com/office/officeart/2005/8/layout/cycle7"/>
    <dgm:cxn modelId="{464E7B78-0327-4E36-9000-FCCC831BCD7A}" type="presOf" srcId="{505918B7-717B-4ABB-AA61-490B804B5CE8}" destId="{3FD52016-CAA4-45BC-9E19-3479865F3DAE}" srcOrd="0" destOrd="0" presId="urn:microsoft.com/office/officeart/2005/8/layout/cycle7"/>
    <dgm:cxn modelId="{ABDC1B83-A7F0-4321-A43D-6BB5F296FB96}" srcId="{8F653C8B-2D2E-442B-A105-215DE0DC6C45}" destId="{FCA2CC5A-71DB-4A1C-90D5-39FD05675BD0}" srcOrd="5" destOrd="0" parTransId="{6C8750C6-68C3-4636-A8D6-2D6C7DEB50F9}" sibTransId="{D5F3133C-E47D-493A-9C51-F665C6A67F15}"/>
    <dgm:cxn modelId="{886E913B-8E29-4484-93FE-87160F9B0C5D}" srcId="{8F653C8B-2D2E-442B-A105-215DE0DC6C45}" destId="{D69EC474-959C-4BC5-8A6C-9D595A500F1F}" srcOrd="8" destOrd="0" parTransId="{7C0AC542-0172-410E-A822-1A69ADABF31A}" sibTransId="{53C1E4D4-E367-4C4F-B365-9D6B71403A37}"/>
    <dgm:cxn modelId="{900BE02D-D677-412A-88C3-DB01BA0685B1}" srcId="{8F653C8B-2D2E-442B-A105-215DE0DC6C45}" destId="{625319D9-54C3-4FDD-8E93-35D251533ABE}" srcOrd="2" destOrd="0" parTransId="{00FB02D3-45F5-4128-87FD-4D19F004BC7E}" sibTransId="{05CDFF0C-913F-49E9-9C5B-918FE295D9EC}"/>
    <dgm:cxn modelId="{0772CD12-CB28-4F66-A2E2-4E8096AF9BA9}" type="presOf" srcId="{53C1E4D4-E367-4C4F-B365-9D6B71403A37}" destId="{32BF3DB9-AA92-46D0-AECB-9FF0A49D0972}" srcOrd="0" destOrd="0" presId="urn:microsoft.com/office/officeart/2005/8/layout/cycle7"/>
    <dgm:cxn modelId="{0B9F17A6-18B6-40D6-A0C8-11E8680771ED}" srcId="{8F653C8B-2D2E-442B-A105-215DE0DC6C45}" destId="{92C77E26-B2C6-42BF-B1E6-4976F0DEC76C}" srcOrd="9" destOrd="0" parTransId="{6FDCC207-75FA-406E-80FE-61506EA05FC6}" sibTransId="{E9D8058D-650B-4B1D-9933-7AB82563575D}"/>
    <dgm:cxn modelId="{1A10582F-6EB3-4520-9B10-4F6E2AD60252}" type="presOf" srcId="{63F5065E-C8B9-4C6C-ADE4-DF7387D822CD}" destId="{5D351FCA-8B8D-4FB4-9DD7-F2A3776A0D25}" srcOrd="0" destOrd="0" presId="urn:microsoft.com/office/officeart/2005/8/layout/cycle7"/>
    <dgm:cxn modelId="{183DAEA2-370A-470F-969E-5EF3090A027C}" type="presOf" srcId="{8F653C8B-2D2E-442B-A105-215DE0DC6C45}" destId="{A577D165-5FF5-46DF-B910-FE00BB56FB6D}" srcOrd="0" destOrd="0" presId="urn:microsoft.com/office/officeart/2005/8/layout/cycle7"/>
    <dgm:cxn modelId="{FE275803-3E47-43AF-92DC-47B1CD31013C}" type="presOf" srcId="{92C77E26-B2C6-42BF-B1E6-4976F0DEC76C}" destId="{620CC02B-DF49-49FA-9593-C222E6F127D7}" srcOrd="0" destOrd="0" presId="urn:microsoft.com/office/officeart/2005/8/layout/cycle7"/>
    <dgm:cxn modelId="{15A29E45-A988-4718-BF45-9569511087EA}" srcId="{8F653C8B-2D2E-442B-A105-215DE0DC6C45}" destId="{40FB957D-C928-4566-9AE2-74A3AE4F91C3}" srcOrd="4" destOrd="0" parTransId="{67E0BEB5-BE6C-4CC2-AEDF-0B1A500F9E0C}" sibTransId="{6450650B-ECED-4A84-93F5-E06C2D41ED3A}"/>
    <dgm:cxn modelId="{42230B7D-BAC9-46C3-9253-32C573B3D85A}" srcId="{8F653C8B-2D2E-442B-A105-215DE0DC6C45}" destId="{505918B7-717B-4ABB-AA61-490B804B5CE8}" srcOrd="0" destOrd="0" parTransId="{F1BD6FDA-D420-4514-A892-8017537151F4}" sibTransId="{4223B88D-858F-45D8-A24D-930458976BC2}"/>
    <dgm:cxn modelId="{B0DBAE07-1612-4530-A6F6-514DA1BB5330}" type="presOf" srcId="{B6D42E4C-364E-428A-BD6C-EE2E686D45DB}" destId="{CA3889D2-CB89-4825-BEA0-AC0841DA5059}" srcOrd="1" destOrd="0" presId="urn:microsoft.com/office/officeart/2005/8/layout/cycle7"/>
    <dgm:cxn modelId="{D9A58010-E71E-4791-B8ED-74CE09BD11DA}" srcId="{8F653C8B-2D2E-442B-A105-215DE0DC6C45}" destId="{BD73670B-EF01-4F23-A7FF-945F9CB3D8F6}" srcOrd="6" destOrd="0" parTransId="{EDAC395F-5D60-4C7A-A54D-9DD8BDD5DA2A}" sibTransId="{A10D1A60-FC01-4E81-8732-BF414E8DAF72}"/>
    <dgm:cxn modelId="{08334BE2-845F-4C68-9A3D-84907D0DD994}" type="presOf" srcId="{D5F3133C-E47D-493A-9C51-F665C6A67F15}" destId="{3E95745E-CFA8-431E-88C9-CD251B39D993}" srcOrd="0" destOrd="0" presId="urn:microsoft.com/office/officeart/2005/8/layout/cycle7"/>
    <dgm:cxn modelId="{6A887CA2-92FB-4B5F-8421-D8C214459781}" srcId="{8F653C8B-2D2E-442B-A105-215DE0DC6C45}" destId="{63F5065E-C8B9-4C6C-ADE4-DF7387D822CD}" srcOrd="1" destOrd="0" parTransId="{5E7FD346-112A-4448-B435-9B4589DCF9CC}" sibTransId="{B6D42E4C-364E-428A-BD6C-EE2E686D45DB}"/>
    <dgm:cxn modelId="{588588D8-1488-4EAD-B38D-1FC640899E8D}" type="presOf" srcId="{53C1E4D4-E367-4C4F-B365-9D6B71403A37}" destId="{FAD89830-19FF-476F-ACE2-829532F17A94}" srcOrd="1" destOrd="0" presId="urn:microsoft.com/office/officeart/2005/8/layout/cycle7"/>
    <dgm:cxn modelId="{8203AE08-89CC-4AAA-B633-C3C3C1F3C161}" type="presOf" srcId="{1EAAC2FE-E512-4771-BD97-901F6C7C07EC}" destId="{9E8460E4-63E8-4DE8-AA88-6ED113C9B9E9}" srcOrd="0" destOrd="0" presId="urn:microsoft.com/office/officeart/2005/8/layout/cycle7"/>
    <dgm:cxn modelId="{D7902C0A-6082-49DA-89E9-67AF00C0EDD5}" srcId="{8F653C8B-2D2E-442B-A105-215DE0DC6C45}" destId="{6D65BB18-F676-47A0-89E7-8B0841DFF84F}" srcOrd="7" destOrd="0" parTransId="{3B526FB7-BE19-4CAD-91AE-8DFEB5A3E50F}" sibTransId="{0E090D16-CB0F-4ABF-96C2-171B606812F7}"/>
    <dgm:cxn modelId="{F13DA80F-9339-45F0-8F56-AC41421E2363}" type="presOf" srcId="{4223B88D-858F-45D8-A24D-930458976BC2}" destId="{DC34F871-0D9E-4A97-8A22-8FF749046CD7}" srcOrd="1" destOrd="0" presId="urn:microsoft.com/office/officeart/2005/8/layout/cycle7"/>
    <dgm:cxn modelId="{5B8C2244-6429-49B2-9DE9-5AB4EEEE5BEB}" type="presOf" srcId="{625319D9-54C3-4FDD-8E93-35D251533ABE}" destId="{4EBF67C9-9990-41E8-8C95-C0D5A817894A}" srcOrd="0" destOrd="0" presId="urn:microsoft.com/office/officeart/2005/8/layout/cycle7"/>
    <dgm:cxn modelId="{200C5C6E-76BC-4984-9553-BC26B869B873}" type="presOf" srcId="{B6D42E4C-364E-428A-BD6C-EE2E686D45DB}" destId="{816EFD6C-D638-47A6-B63B-1ED93F19AD04}" srcOrd="0" destOrd="0" presId="urn:microsoft.com/office/officeart/2005/8/layout/cycle7"/>
    <dgm:cxn modelId="{6873EE1D-8986-4C90-8CDE-2D977417151B}" type="presOf" srcId="{A10D1A60-FC01-4E81-8732-BF414E8DAF72}" destId="{037236C0-9C8E-4159-A380-D9B3AE2B9955}" srcOrd="1" destOrd="0" presId="urn:microsoft.com/office/officeart/2005/8/layout/cycle7"/>
    <dgm:cxn modelId="{ADE4BEDB-704D-4EE7-9354-82FBABB77655}" type="presOf" srcId="{E9D8058D-650B-4B1D-9933-7AB82563575D}" destId="{98BC0A3A-FD70-4C47-B234-C321BA7A3285}" srcOrd="1" destOrd="0" presId="urn:microsoft.com/office/officeart/2005/8/layout/cycle7"/>
    <dgm:cxn modelId="{A2DFD55C-BE1A-41F2-900C-9A4CFE472621}" type="presOf" srcId="{A10D1A60-FC01-4E81-8732-BF414E8DAF72}" destId="{E5A6018D-5D2A-4608-A806-50510803D5CA}" srcOrd="0" destOrd="0" presId="urn:microsoft.com/office/officeart/2005/8/layout/cycle7"/>
    <dgm:cxn modelId="{69F66E3B-6FC5-4529-B18E-540C78556775}" type="presOf" srcId="{40FB957D-C928-4566-9AE2-74A3AE4F91C3}" destId="{9E624C52-13EF-45EB-BB01-9FCFCF704B99}" srcOrd="0" destOrd="0" presId="urn:microsoft.com/office/officeart/2005/8/layout/cycle7"/>
    <dgm:cxn modelId="{CDA68529-3D02-40D5-8BAB-C454EFBBB32A}" type="presOf" srcId="{0E090D16-CB0F-4ABF-96C2-171B606812F7}" destId="{05A196E3-6853-4194-83A3-7D5A3217596B}" srcOrd="0" destOrd="0" presId="urn:microsoft.com/office/officeart/2005/8/layout/cycle7"/>
    <dgm:cxn modelId="{5DE1B2B1-7A2B-4BE2-B1DE-9E34DCDC6C65}" type="presOf" srcId="{FCA2CC5A-71DB-4A1C-90D5-39FD05675BD0}" destId="{9B833632-CBDC-46F7-99B0-71EB0748B550}" srcOrd="0" destOrd="0" presId="urn:microsoft.com/office/officeart/2005/8/layout/cycle7"/>
    <dgm:cxn modelId="{AA742DEC-D3EE-4A99-BA7A-4448E5AF0099}" type="presOf" srcId="{0E090D16-CB0F-4ABF-96C2-171B606812F7}" destId="{EF8C4F7B-9143-49C7-9D67-D3687C0CCEEB}" srcOrd="1" destOrd="0" presId="urn:microsoft.com/office/officeart/2005/8/layout/cycle7"/>
    <dgm:cxn modelId="{C4FB9C9F-762F-4215-B5D9-ACB0DAB3E9D4}" srcId="{8F653C8B-2D2E-442B-A105-215DE0DC6C45}" destId="{1EAAC2FE-E512-4771-BD97-901F6C7C07EC}" srcOrd="3" destOrd="0" parTransId="{D96F4842-D43A-49B0-803F-4419647E8B47}" sibTransId="{80863706-E09A-4FBB-A807-2A83F068610A}"/>
    <dgm:cxn modelId="{FE741A75-2677-469E-82D7-9A2900E36C7F}" type="presOf" srcId="{4223B88D-858F-45D8-A24D-930458976BC2}" destId="{FB02B5F9-779F-4D4B-923F-9CAEF5B68312}" srcOrd="0" destOrd="0" presId="urn:microsoft.com/office/officeart/2005/8/layout/cycle7"/>
    <dgm:cxn modelId="{C6F09CD3-2C93-4CC4-A253-049ED334E854}" type="presOf" srcId="{D5F3133C-E47D-493A-9C51-F665C6A67F15}" destId="{B50BD9C2-E138-45C4-A3E4-5DFB90D0A940}" srcOrd="1" destOrd="0" presId="urn:microsoft.com/office/officeart/2005/8/layout/cycle7"/>
    <dgm:cxn modelId="{2DE1922A-B503-4522-ABAD-303DB1E23DDF}" type="presOf" srcId="{6450650B-ECED-4A84-93F5-E06C2D41ED3A}" destId="{D89D9D40-1EE9-43CD-9968-61B641C69852}" srcOrd="0" destOrd="0" presId="urn:microsoft.com/office/officeart/2005/8/layout/cycle7"/>
    <dgm:cxn modelId="{E9BA3978-9895-407D-AA4C-93142FF9DB0A}" type="presOf" srcId="{80863706-E09A-4FBB-A807-2A83F068610A}" destId="{0A310B6E-E20E-438D-ACDF-69DC9F184DF8}" srcOrd="1" destOrd="0" presId="urn:microsoft.com/office/officeart/2005/8/layout/cycle7"/>
    <dgm:cxn modelId="{9BFA3E53-EEA0-4329-B00E-AE5D1C698ED2}" type="presOf" srcId="{6450650B-ECED-4A84-93F5-E06C2D41ED3A}" destId="{54641150-ACF2-420F-8A97-8F3151CBFE08}" srcOrd="1" destOrd="0" presId="urn:microsoft.com/office/officeart/2005/8/layout/cycle7"/>
    <dgm:cxn modelId="{4FBD03C7-BC5E-4A99-906D-3520830C96CB}" type="presOf" srcId="{E9D8058D-650B-4B1D-9933-7AB82563575D}" destId="{4CA60ADC-5762-45CE-A31D-13C8D71B0089}" srcOrd="0" destOrd="0" presId="urn:microsoft.com/office/officeart/2005/8/layout/cycle7"/>
    <dgm:cxn modelId="{69639CCE-8734-4667-B71E-0ACDCB7A7419}" type="presOf" srcId="{05CDFF0C-913F-49E9-9C5B-918FE295D9EC}" destId="{9EA0823D-2E04-4B70-90BF-77F68BC4E612}" srcOrd="1" destOrd="0" presId="urn:microsoft.com/office/officeart/2005/8/layout/cycle7"/>
    <dgm:cxn modelId="{7E8B9A03-56A9-4AC0-82D6-6C581989E7B8}" type="presOf" srcId="{80863706-E09A-4FBB-A807-2A83F068610A}" destId="{CBC2216D-34A0-48A9-BF83-9633A5229604}" srcOrd="0" destOrd="0" presId="urn:microsoft.com/office/officeart/2005/8/layout/cycle7"/>
    <dgm:cxn modelId="{2D504312-FB1B-4111-9C33-963C326F2572}" type="presOf" srcId="{05CDFF0C-913F-49E9-9C5B-918FE295D9EC}" destId="{67F289F7-D903-4B04-B4AC-9B2D23C7F964}" srcOrd="0" destOrd="0" presId="urn:microsoft.com/office/officeart/2005/8/layout/cycle7"/>
    <dgm:cxn modelId="{2444230F-9E43-47C5-BEC0-E5BA2CCACB67}" type="presOf" srcId="{BD73670B-EF01-4F23-A7FF-945F9CB3D8F6}" destId="{7B99EBA9-2C44-4045-96A6-2BF309E90F2D}" srcOrd="0" destOrd="0" presId="urn:microsoft.com/office/officeart/2005/8/layout/cycle7"/>
    <dgm:cxn modelId="{C559F72C-BA02-4628-AB10-E8FE183FE1F5}" type="presParOf" srcId="{A577D165-5FF5-46DF-B910-FE00BB56FB6D}" destId="{3FD52016-CAA4-45BC-9E19-3479865F3DAE}" srcOrd="0" destOrd="0" presId="urn:microsoft.com/office/officeart/2005/8/layout/cycle7"/>
    <dgm:cxn modelId="{0874122D-8B60-4FA6-B821-36D772F2AFC1}" type="presParOf" srcId="{A577D165-5FF5-46DF-B910-FE00BB56FB6D}" destId="{FB02B5F9-779F-4D4B-923F-9CAEF5B68312}" srcOrd="1" destOrd="0" presId="urn:microsoft.com/office/officeart/2005/8/layout/cycle7"/>
    <dgm:cxn modelId="{95C04397-BAF1-4C8B-B161-C130268872B9}" type="presParOf" srcId="{FB02B5F9-779F-4D4B-923F-9CAEF5B68312}" destId="{DC34F871-0D9E-4A97-8A22-8FF749046CD7}" srcOrd="0" destOrd="0" presId="urn:microsoft.com/office/officeart/2005/8/layout/cycle7"/>
    <dgm:cxn modelId="{07AE0111-BB85-49DF-A5AC-D45AEB8E4564}" type="presParOf" srcId="{A577D165-5FF5-46DF-B910-FE00BB56FB6D}" destId="{5D351FCA-8B8D-4FB4-9DD7-F2A3776A0D25}" srcOrd="2" destOrd="0" presId="urn:microsoft.com/office/officeart/2005/8/layout/cycle7"/>
    <dgm:cxn modelId="{FDDF2F69-0A12-4032-A136-DDF48269090D}" type="presParOf" srcId="{A577D165-5FF5-46DF-B910-FE00BB56FB6D}" destId="{816EFD6C-D638-47A6-B63B-1ED93F19AD04}" srcOrd="3" destOrd="0" presId="urn:microsoft.com/office/officeart/2005/8/layout/cycle7"/>
    <dgm:cxn modelId="{5455D5E6-9235-4226-8675-10AA2E062EC4}" type="presParOf" srcId="{816EFD6C-D638-47A6-B63B-1ED93F19AD04}" destId="{CA3889D2-CB89-4825-BEA0-AC0841DA5059}" srcOrd="0" destOrd="0" presId="urn:microsoft.com/office/officeart/2005/8/layout/cycle7"/>
    <dgm:cxn modelId="{039BC670-FB15-456B-B328-BF7A321B5DFA}" type="presParOf" srcId="{A577D165-5FF5-46DF-B910-FE00BB56FB6D}" destId="{4EBF67C9-9990-41E8-8C95-C0D5A817894A}" srcOrd="4" destOrd="0" presId="urn:microsoft.com/office/officeart/2005/8/layout/cycle7"/>
    <dgm:cxn modelId="{357CC3F7-E4BA-434A-A908-0D0F8D60E2F4}" type="presParOf" srcId="{A577D165-5FF5-46DF-B910-FE00BB56FB6D}" destId="{67F289F7-D903-4B04-B4AC-9B2D23C7F964}" srcOrd="5" destOrd="0" presId="urn:microsoft.com/office/officeart/2005/8/layout/cycle7"/>
    <dgm:cxn modelId="{2133D67F-7F4E-43E6-97C9-09A15BED94D2}" type="presParOf" srcId="{67F289F7-D903-4B04-B4AC-9B2D23C7F964}" destId="{9EA0823D-2E04-4B70-90BF-77F68BC4E612}" srcOrd="0" destOrd="0" presId="urn:microsoft.com/office/officeart/2005/8/layout/cycle7"/>
    <dgm:cxn modelId="{C507CE5C-E2AB-45F6-9E03-A809D16BBA0C}" type="presParOf" srcId="{A577D165-5FF5-46DF-B910-FE00BB56FB6D}" destId="{9E8460E4-63E8-4DE8-AA88-6ED113C9B9E9}" srcOrd="6" destOrd="0" presId="urn:microsoft.com/office/officeart/2005/8/layout/cycle7"/>
    <dgm:cxn modelId="{D5EF7E27-50B7-4A8D-BA6B-FCF2FE558DB5}" type="presParOf" srcId="{A577D165-5FF5-46DF-B910-FE00BB56FB6D}" destId="{CBC2216D-34A0-48A9-BF83-9633A5229604}" srcOrd="7" destOrd="0" presId="urn:microsoft.com/office/officeart/2005/8/layout/cycle7"/>
    <dgm:cxn modelId="{C53EAE21-1557-45A1-9D0D-61A5FB919C68}" type="presParOf" srcId="{CBC2216D-34A0-48A9-BF83-9633A5229604}" destId="{0A310B6E-E20E-438D-ACDF-69DC9F184DF8}" srcOrd="0" destOrd="0" presId="urn:microsoft.com/office/officeart/2005/8/layout/cycle7"/>
    <dgm:cxn modelId="{0E9BEA37-DDB1-4869-93AC-AB63ED4BC8A4}" type="presParOf" srcId="{A577D165-5FF5-46DF-B910-FE00BB56FB6D}" destId="{9E624C52-13EF-45EB-BB01-9FCFCF704B99}" srcOrd="8" destOrd="0" presId="urn:microsoft.com/office/officeart/2005/8/layout/cycle7"/>
    <dgm:cxn modelId="{2F1BF127-E346-499C-95BD-FF278B2EB5BE}" type="presParOf" srcId="{A577D165-5FF5-46DF-B910-FE00BB56FB6D}" destId="{D89D9D40-1EE9-43CD-9968-61B641C69852}" srcOrd="9" destOrd="0" presId="urn:microsoft.com/office/officeart/2005/8/layout/cycle7"/>
    <dgm:cxn modelId="{228F2144-695F-45BC-833A-FCC48A9D473B}" type="presParOf" srcId="{D89D9D40-1EE9-43CD-9968-61B641C69852}" destId="{54641150-ACF2-420F-8A97-8F3151CBFE08}" srcOrd="0" destOrd="0" presId="urn:microsoft.com/office/officeart/2005/8/layout/cycle7"/>
    <dgm:cxn modelId="{7E00A219-1399-49F1-ACD1-DFA3BA0E6529}" type="presParOf" srcId="{A577D165-5FF5-46DF-B910-FE00BB56FB6D}" destId="{9B833632-CBDC-46F7-99B0-71EB0748B550}" srcOrd="10" destOrd="0" presId="urn:microsoft.com/office/officeart/2005/8/layout/cycle7"/>
    <dgm:cxn modelId="{F7EB1159-831A-4442-A844-B4AAB137A103}" type="presParOf" srcId="{A577D165-5FF5-46DF-B910-FE00BB56FB6D}" destId="{3E95745E-CFA8-431E-88C9-CD251B39D993}" srcOrd="11" destOrd="0" presId="urn:microsoft.com/office/officeart/2005/8/layout/cycle7"/>
    <dgm:cxn modelId="{6DCC67BA-4024-4BB7-89B1-DCDB7662F7D8}" type="presParOf" srcId="{3E95745E-CFA8-431E-88C9-CD251B39D993}" destId="{B50BD9C2-E138-45C4-A3E4-5DFB90D0A940}" srcOrd="0" destOrd="0" presId="urn:microsoft.com/office/officeart/2005/8/layout/cycle7"/>
    <dgm:cxn modelId="{D94E724A-A42F-472B-858D-D7D847A7B1FC}" type="presParOf" srcId="{A577D165-5FF5-46DF-B910-FE00BB56FB6D}" destId="{7B99EBA9-2C44-4045-96A6-2BF309E90F2D}" srcOrd="12" destOrd="0" presId="urn:microsoft.com/office/officeart/2005/8/layout/cycle7"/>
    <dgm:cxn modelId="{4F6E29BA-BB04-4EF3-9F60-7A9F381D8931}" type="presParOf" srcId="{A577D165-5FF5-46DF-B910-FE00BB56FB6D}" destId="{E5A6018D-5D2A-4608-A806-50510803D5CA}" srcOrd="13" destOrd="0" presId="urn:microsoft.com/office/officeart/2005/8/layout/cycle7"/>
    <dgm:cxn modelId="{19AE1ED8-FBBD-44C3-A8EB-C7D2908F80B8}" type="presParOf" srcId="{E5A6018D-5D2A-4608-A806-50510803D5CA}" destId="{037236C0-9C8E-4159-A380-D9B3AE2B9955}" srcOrd="0" destOrd="0" presId="urn:microsoft.com/office/officeart/2005/8/layout/cycle7"/>
    <dgm:cxn modelId="{09374681-454A-4F9C-AE88-03A2F1195E62}" type="presParOf" srcId="{A577D165-5FF5-46DF-B910-FE00BB56FB6D}" destId="{48334AD0-BA91-48AA-BC09-29D57FB40BF4}" srcOrd="14" destOrd="0" presId="urn:microsoft.com/office/officeart/2005/8/layout/cycle7"/>
    <dgm:cxn modelId="{80081E51-DF0A-4792-9063-0EB5AEE68B81}" type="presParOf" srcId="{A577D165-5FF5-46DF-B910-FE00BB56FB6D}" destId="{05A196E3-6853-4194-83A3-7D5A3217596B}" srcOrd="15" destOrd="0" presId="urn:microsoft.com/office/officeart/2005/8/layout/cycle7"/>
    <dgm:cxn modelId="{78F318D2-0914-4747-AEEF-4D0EA1E183EF}" type="presParOf" srcId="{05A196E3-6853-4194-83A3-7D5A3217596B}" destId="{EF8C4F7B-9143-49C7-9D67-D3687C0CCEEB}" srcOrd="0" destOrd="0" presId="urn:microsoft.com/office/officeart/2005/8/layout/cycle7"/>
    <dgm:cxn modelId="{B249B699-9D71-4E23-809C-4C2DFB074FB0}" type="presParOf" srcId="{A577D165-5FF5-46DF-B910-FE00BB56FB6D}" destId="{55B324CC-35AF-498A-A74E-CE79AD25ACE1}" srcOrd="16" destOrd="0" presId="urn:microsoft.com/office/officeart/2005/8/layout/cycle7"/>
    <dgm:cxn modelId="{BE86E5B6-F8D3-40A9-897B-6EC0FDF98F31}" type="presParOf" srcId="{A577D165-5FF5-46DF-B910-FE00BB56FB6D}" destId="{32BF3DB9-AA92-46D0-AECB-9FF0A49D0972}" srcOrd="17" destOrd="0" presId="urn:microsoft.com/office/officeart/2005/8/layout/cycle7"/>
    <dgm:cxn modelId="{FA56A9E0-C38C-481A-B421-A1636F3F1A4A}" type="presParOf" srcId="{32BF3DB9-AA92-46D0-AECB-9FF0A49D0972}" destId="{FAD89830-19FF-476F-ACE2-829532F17A94}" srcOrd="0" destOrd="0" presId="urn:microsoft.com/office/officeart/2005/8/layout/cycle7"/>
    <dgm:cxn modelId="{2FFE1880-DA9D-48B7-AFA9-04BCD1A03417}" type="presParOf" srcId="{A577D165-5FF5-46DF-B910-FE00BB56FB6D}" destId="{620CC02B-DF49-49FA-9593-C222E6F127D7}" srcOrd="18" destOrd="0" presId="urn:microsoft.com/office/officeart/2005/8/layout/cycle7"/>
    <dgm:cxn modelId="{4877229A-2907-44DF-B62D-11F86D48B425}" type="presParOf" srcId="{A577D165-5FF5-46DF-B910-FE00BB56FB6D}" destId="{4CA60ADC-5762-45CE-A31D-13C8D71B0089}" srcOrd="19" destOrd="0" presId="urn:microsoft.com/office/officeart/2005/8/layout/cycle7"/>
    <dgm:cxn modelId="{8041DACB-A37B-4F1A-98B9-82EE40BC8C7A}" type="presParOf" srcId="{4CA60ADC-5762-45CE-A31D-13C8D71B0089}" destId="{98BC0A3A-FD70-4C47-B234-C321BA7A3285}" srcOrd="0" destOrd="0" presId="urn:microsoft.com/office/officeart/2005/8/layout/cycle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B0156-CE48-470B-9173-06F03F12E14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B848E71-9B96-4153-88AC-57DF5B8445E5}">
      <dgm:prSet phldrT="[Текст]" phldr="1"/>
      <dgm:spPr/>
      <dgm:t>
        <a:bodyPr/>
        <a:lstStyle/>
        <a:p>
          <a:endParaRPr lang="ru-RU"/>
        </a:p>
      </dgm:t>
    </dgm:pt>
    <dgm:pt modelId="{61BE9084-C3FE-4D53-8C37-7D559123E7FF}" type="parTrans" cxnId="{FFA5465F-56BA-419C-A94A-E0ADDDF566C8}">
      <dgm:prSet/>
      <dgm:spPr/>
      <dgm:t>
        <a:bodyPr/>
        <a:lstStyle/>
        <a:p>
          <a:endParaRPr lang="ru-RU"/>
        </a:p>
      </dgm:t>
    </dgm:pt>
    <dgm:pt modelId="{1C8618C8-8373-422F-BD23-7C5EA21B019D}" type="sibTrans" cxnId="{FFA5465F-56BA-419C-A94A-E0ADDDF566C8}">
      <dgm:prSet/>
      <dgm:spPr/>
      <dgm:t>
        <a:bodyPr/>
        <a:lstStyle/>
        <a:p>
          <a:endParaRPr lang="ru-RU"/>
        </a:p>
      </dgm:t>
    </dgm:pt>
    <dgm:pt modelId="{9EB2F0F1-5B4F-45FB-B897-4235130F10B6}">
      <dgm:prSet phldrT="[Текст]" phldr="1"/>
      <dgm:spPr/>
      <dgm:t>
        <a:bodyPr/>
        <a:lstStyle/>
        <a:p>
          <a:endParaRPr lang="ru-RU"/>
        </a:p>
      </dgm:t>
    </dgm:pt>
    <dgm:pt modelId="{34DFFAB7-3A7D-41B8-BE86-AE1E769569F7}" type="parTrans" cxnId="{9192A8E3-1F8B-49C1-AE53-8494272B0EC2}">
      <dgm:prSet/>
      <dgm:spPr/>
      <dgm:t>
        <a:bodyPr/>
        <a:lstStyle/>
        <a:p>
          <a:endParaRPr lang="ru-RU"/>
        </a:p>
      </dgm:t>
    </dgm:pt>
    <dgm:pt modelId="{63699146-C5C5-4B3E-BD6D-185F76BB9E73}" type="sibTrans" cxnId="{9192A8E3-1F8B-49C1-AE53-8494272B0EC2}">
      <dgm:prSet/>
      <dgm:spPr/>
      <dgm:t>
        <a:bodyPr/>
        <a:lstStyle/>
        <a:p>
          <a:endParaRPr lang="ru-RU"/>
        </a:p>
      </dgm:t>
    </dgm:pt>
    <dgm:pt modelId="{55CCFBC8-EFE8-4C53-8599-63B5329B69D1}">
      <dgm:prSet phldrT="[Текст]" phldr="1"/>
      <dgm:spPr/>
      <dgm:t>
        <a:bodyPr/>
        <a:lstStyle/>
        <a:p>
          <a:endParaRPr lang="ru-RU"/>
        </a:p>
      </dgm:t>
    </dgm:pt>
    <dgm:pt modelId="{22C67938-921D-4DD9-871F-67AA295D6758}" type="parTrans" cxnId="{0CB3C779-F52C-4F93-9337-9CF186FF0327}">
      <dgm:prSet/>
      <dgm:spPr/>
      <dgm:t>
        <a:bodyPr/>
        <a:lstStyle/>
        <a:p>
          <a:endParaRPr lang="ru-RU"/>
        </a:p>
      </dgm:t>
    </dgm:pt>
    <dgm:pt modelId="{F40E4943-3DED-46A5-B562-DAB519DA197B}" type="sibTrans" cxnId="{0CB3C779-F52C-4F93-9337-9CF186FF0327}">
      <dgm:prSet/>
      <dgm:spPr/>
      <dgm:t>
        <a:bodyPr/>
        <a:lstStyle/>
        <a:p>
          <a:endParaRPr lang="ru-RU"/>
        </a:p>
      </dgm:t>
    </dgm:pt>
    <dgm:pt modelId="{F0742A5B-7DC8-4C52-A2BA-3341943C9117}">
      <dgm:prSet phldrT="[Текст]" phldr="1"/>
      <dgm:spPr/>
      <dgm:t>
        <a:bodyPr/>
        <a:lstStyle/>
        <a:p>
          <a:endParaRPr lang="ru-RU"/>
        </a:p>
      </dgm:t>
    </dgm:pt>
    <dgm:pt modelId="{A26CD2F9-254B-4BE3-932D-32CF5B61B467}" type="parTrans" cxnId="{D8D86C06-C18E-4322-9281-6C819C7B23E3}">
      <dgm:prSet/>
      <dgm:spPr/>
      <dgm:t>
        <a:bodyPr/>
        <a:lstStyle/>
        <a:p>
          <a:endParaRPr lang="ru-RU"/>
        </a:p>
      </dgm:t>
    </dgm:pt>
    <dgm:pt modelId="{7AE6FB3A-EFE8-4C1F-A15E-441C0B86CCF2}" type="sibTrans" cxnId="{D8D86C06-C18E-4322-9281-6C819C7B23E3}">
      <dgm:prSet/>
      <dgm:spPr/>
      <dgm:t>
        <a:bodyPr/>
        <a:lstStyle/>
        <a:p>
          <a:endParaRPr lang="ru-RU"/>
        </a:p>
      </dgm:t>
    </dgm:pt>
    <dgm:pt modelId="{3072FF53-CE2D-4E54-96FD-C4DB11B6EA0C}">
      <dgm:prSet phldrT="[Текст]" phldr="1"/>
      <dgm:spPr/>
      <dgm:t>
        <a:bodyPr/>
        <a:lstStyle/>
        <a:p>
          <a:endParaRPr lang="ru-RU"/>
        </a:p>
      </dgm:t>
    </dgm:pt>
    <dgm:pt modelId="{BAC13898-D9DD-4CD6-8B87-8C8EA8E26A5F}" type="parTrans" cxnId="{1FC32FCB-E1FC-4C98-B925-277763EB6FB5}">
      <dgm:prSet/>
      <dgm:spPr/>
      <dgm:t>
        <a:bodyPr/>
        <a:lstStyle/>
        <a:p>
          <a:endParaRPr lang="ru-RU"/>
        </a:p>
      </dgm:t>
    </dgm:pt>
    <dgm:pt modelId="{518E39C5-D5A2-47CD-B46E-D543C6CBF36E}" type="sibTrans" cxnId="{1FC32FCB-E1FC-4C98-B925-277763EB6FB5}">
      <dgm:prSet/>
      <dgm:spPr/>
      <dgm:t>
        <a:bodyPr/>
        <a:lstStyle/>
        <a:p>
          <a:endParaRPr lang="ru-RU"/>
        </a:p>
      </dgm:t>
    </dgm:pt>
    <dgm:pt modelId="{86D71272-0EF0-475A-A782-B34ECE51171E}" type="pres">
      <dgm:prSet presAssocID="{B11B0156-CE48-470B-9173-06F03F12E1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289AE-0161-4C21-8D86-FFCDB5B1453F}" type="pres">
      <dgm:prSet presAssocID="{0B848E71-9B96-4153-88AC-57DF5B8445E5}" presName="centerShape" presStyleLbl="node0" presStyleIdx="0" presStyleCnt="1"/>
      <dgm:spPr/>
      <dgm:t>
        <a:bodyPr/>
        <a:lstStyle/>
        <a:p>
          <a:endParaRPr lang="ru-RU"/>
        </a:p>
      </dgm:t>
    </dgm:pt>
    <dgm:pt modelId="{2DA6EE48-AF27-41B9-8421-C670D05BE3A7}" type="pres">
      <dgm:prSet presAssocID="{9EB2F0F1-5B4F-45FB-B897-4235130F10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959CD-EF2B-4D1F-A8D6-016C297B73BA}" type="pres">
      <dgm:prSet presAssocID="{9EB2F0F1-5B4F-45FB-B897-4235130F10B6}" presName="dummy" presStyleCnt="0"/>
      <dgm:spPr/>
    </dgm:pt>
    <dgm:pt modelId="{7D48C6D2-74C1-46E7-8481-AF65E980E632}" type="pres">
      <dgm:prSet presAssocID="{63699146-C5C5-4B3E-BD6D-185F76BB9E7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00669F8-C5D9-4525-B28E-3A91633049D5}" type="pres">
      <dgm:prSet presAssocID="{55CCFBC8-EFE8-4C53-8599-63B5329B69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E9788-FFA8-4709-BEEC-73799A027DF4}" type="pres">
      <dgm:prSet presAssocID="{55CCFBC8-EFE8-4C53-8599-63B5329B69D1}" presName="dummy" presStyleCnt="0"/>
      <dgm:spPr/>
    </dgm:pt>
    <dgm:pt modelId="{FE178D84-70CD-47E1-B2E9-833132746874}" type="pres">
      <dgm:prSet presAssocID="{F40E4943-3DED-46A5-B562-DAB519DA197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74FC243-8E5C-4085-BF42-7578B5FC9CD7}" type="pres">
      <dgm:prSet presAssocID="{F0742A5B-7DC8-4C52-A2BA-3341943C91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4A11E-10E3-48B6-9B53-3D4696DFDAB2}" type="pres">
      <dgm:prSet presAssocID="{F0742A5B-7DC8-4C52-A2BA-3341943C9117}" presName="dummy" presStyleCnt="0"/>
      <dgm:spPr/>
    </dgm:pt>
    <dgm:pt modelId="{0F0803AB-64AB-4C89-81BF-DD31348EFE74}" type="pres">
      <dgm:prSet presAssocID="{7AE6FB3A-EFE8-4C1F-A15E-441C0B86CCF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E6F8EE4-3C07-40F3-9CBC-84BE5BD3AF78}" type="pres">
      <dgm:prSet presAssocID="{3072FF53-CE2D-4E54-96FD-C4DB11B6EA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770C6-47FF-479D-B2A1-A771DB65ED75}" type="pres">
      <dgm:prSet presAssocID="{3072FF53-CE2D-4E54-96FD-C4DB11B6EA0C}" presName="dummy" presStyleCnt="0"/>
      <dgm:spPr/>
    </dgm:pt>
    <dgm:pt modelId="{C21F9BD3-2B97-43FB-9E81-51E6A1852FBD}" type="pres">
      <dgm:prSet presAssocID="{518E39C5-D5A2-47CD-B46E-D543C6CBF36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9EE6E517-23D5-45F3-81DB-15C3CF5599DB}" type="presOf" srcId="{9EB2F0F1-5B4F-45FB-B897-4235130F10B6}" destId="{2DA6EE48-AF27-41B9-8421-C670D05BE3A7}" srcOrd="0" destOrd="0" presId="urn:microsoft.com/office/officeart/2005/8/layout/radial6"/>
    <dgm:cxn modelId="{63D0E90C-E55C-4CC0-A74F-B917FCECE7B5}" type="presOf" srcId="{63699146-C5C5-4B3E-BD6D-185F76BB9E73}" destId="{7D48C6D2-74C1-46E7-8481-AF65E980E632}" srcOrd="0" destOrd="0" presId="urn:microsoft.com/office/officeart/2005/8/layout/radial6"/>
    <dgm:cxn modelId="{8495CC3A-3DD9-47C0-8AE3-97AD30FCF8C6}" type="presOf" srcId="{F40E4943-3DED-46A5-B562-DAB519DA197B}" destId="{FE178D84-70CD-47E1-B2E9-833132746874}" srcOrd="0" destOrd="0" presId="urn:microsoft.com/office/officeart/2005/8/layout/radial6"/>
    <dgm:cxn modelId="{1FC32FCB-E1FC-4C98-B925-277763EB6FB5}" srcId="{0B848E71-9B96-4153-88AC-57DF5B8445E5}" destId="{3072FF53-CE2D-4E54-96FD-C4DB11B6EA0C}" srcOrd="3" destOrd="0" parTransId="{BAC13898-D9DD-4CD6-8B87-8C8EA8E26A5F}" sibTransId="{518E39C5-D5A2-47CD-B46E-D543C6CBF36E}"/>
    <dgm:cxn modelId="{9192A8E3-1F8B-49C1-AE53-8494272B0EC2}" srcId="{0B848E71-9B96-4153-88AC-57DF5B8445E5}" destId="{9EB2F0F1-5B4F-45FB-B897-4235130F10B6}" srcOrd="0" destOrd="0" parTransId="{34DFFAB7-3A7D-41B8-BE86-AE1E769569F7}" sibTransId="{63699146-C5C5-4B3E-BD6D-185F76BB9E73}"/>
    <dgm:cxn modelId="{C89DA9A5-3FB4-47FB-AF35-C377ACED50B5}" type="presOf" srcId="{0B848E71-9B96-4153-88AC-57DF5B8445E5}" destId="{7B7289AE-0161-4C21-8D86-FFCDB5B1453F}" srcOrd="0" destOrd="0" presId="urn:microsoft.com/office/officeart/2005/8/layout/radial6"/>
    <dgm:cxn modelId="{042D2243-8076-4C99-9CA4-E30C79F4960C}" type="presOf" srcId="{518E39C5-D5A2-47CD-B46E-D543C6CBF36E}" destId="{C21F9BD3-2B97-43FB-9E81-51E6A1852FBD}" srcOrd="0" destOrd="0" presId="urn:microsoft.com/office/officeart/2005/8/layout/radial6"/>
    <dgm:cxn modelId="{FFA5465F-56BA-419C-A94A-E0ADDDF566C8}" srcId="{B11B0156-CE48-470B-9173-06F03F12E14B}" destId="{0B848E71-9B96-4153-88AC-57DF5B8445E5}" srcOrd="0" destOrd="0" parTransId="{61BE9084-C3FE-4D53-8C37-7D559123E7FF}" sibTransId="{1C8618C8-8373-422F-BD23-7C5EA21B019D}"/>
    <dgm:cxn modelId="{5AEFA719-C9E3-4C48-875A-06221FA04334}" type="presOf" srcId="{B11B0156-CE48-470B-9173-06F03F12E14B}" destId="{86D71272-0EF0-475A-A782-B34ECE51171E}" srcOrd="0" destOrd="0" presId="urn:microsoft.com/office/officeart/2005/8/layout/radial6"/>
    <dgm:cxn modelId="{7E4EDFBC-66F5-4192-8923-097C7B1371D2}" type="presOf" srcId="{7AE6FB3A-EFE8-4C1F-A15E-441C0B86CCF2}" destId="{0F0803AB-64AB-4C89-81BF-DD31348EFE74}" srcOrd="0" destOrd="0" presId="urn:microsoft.com/office/officeart/2005/8/layout/radial6"/>
    <dgm:cxn modelId="{D8D86C06-C18E-4322-9281-6C819C7B23E3}" srcId="{0B848E71-9B96-4153-88AC-57DF5B8445E5}" destId="{F0742A5B-7DC8-4C52-A2BA-3341943C9117}" srcOrd="2" destOrd="0" parTransId="{A26CD2F9-254B-4BE3-932D-32CF5B61B467}" sibTransId="{7AE6FB3A-EFE8-4C1F-A15E-441C0B86CCF2}"/>
    <dgm:cxn modelId="{56A53949-8380-4081-B4BA-7E321D3DA5FD}" type="presOf" srcId="{3072FF53-CE2D-4E54-96FD-C4DB11B6EA0C}" destId="{6E6F8EE4-3C07-40F3-9CBC-84BE5BD3AF78}" srcOrd="0" destOrd="0" presId="urn:microsoft.com/office/officeart/2005/8/layout/radial6"/>
    <dgm:cxn modelId="{2D51D289-CB1C-458C-B153-FD50D2F0484B}" type="presOf" srcId="{F0742A5B-7DC8-4C52-A2BA-3341943C9117}" destId="{E74FC243-8E5C-4085-BF42-7578B5FC9CD7}" srcOrd="0" destOrd="0" presId="urn:microsoft.com/office/officeart/2005/8/layout/radial6"/>
    <dgm:cxn modelId="{0CB3C779-F52C-4F93-9337-9CF186FF0327}" srcId="{0B848E71-9B96-4153-88AC-57DF5B8445E5}" destId="{55CCFBC8-EFE8-4C53-8599-63B5329B69D1}" srcOrd="1" destOrd="0" parTransId="{22C67938-921D-4DD9-871F-67AA295D6758}" sibTransId="{F40E4943-3DED-46A5-B562-DAB519DA197B}"/>
    <dgm:cxn modelId="{DFC1DF1D-4633-471B-B165-56041C291500}" type="presOf" srcId="{55CCFBC8-EFE8-4C53-8599-63B5329B69D1}" destId="{A00669F8-C5D9-4525-B28E-3A91633049D5}" srcOrd="0" destOrd="0" presId="urn:microsoft.com/office/officeart/2005/8/layout/radial6"/>
    <dgm:cxn modelId="{E05BADAB-3581-499B-BCB3-DD31F6637012}" type="presParOf" srcId="{86D71272-0EF0-475A-A782-B34ECE51171E}" destId="{7B7289AE-0161-4C21-8D86-FFCDB5B1453F}" srcOrd="0" destOrd="0" presId="urn:microsoft.com/office/officeart/2005/8/layout/radial6"/>
    <dgm:cxn modelId="{B4BE2261-8F1A-41FA-8688-31831480748E}" type="presParOf" srcId="{86D71272-0EF0-475A-A782-B34ECE51171E}" destId="{2DA6EE48-AF27-41B9-8421-C670D05BE3A7}" srcOrd="1" destOrd="0" presId="urn:microsoft.com/office/officeart/2005/8/layout/radial6"/>
    <dgm:cxn modelId="{9A7A0564-3020-4052-9B1E-28EAB4168FD8}" type="presParOf" srcId="{86D71272-0EF0-475A-A782-B34ECE51171E}" destId="{651959CD-EF2B-4D1F-A8D6-016C297B73BA}" srcOrd="2" destOrd="0" presId="urn:microsoft.com/office/officeart/2005/8/layout/radial6"/>
    <dgm:cxn modelId="{BE35F13E-5D70-4E5E-8AC9-4A1CC73102A5}" type="presParOf" srcId="{86D71272-0EF0-475A-A782-B34ECE51171E}" destId="{7D48C6D2-74C1-46E7-8481-AF65E980E632}" srcOrd="3" destOrd="0" presId="urn:microsoft.com/office/officeart/2005/8/layout/radial6"/>
    <dgm:cxn modelId="{4CA9D633-393F-46A8-9D2A-4FE540D359B4}" type="presParOf" srcId="{86D71272-0EF0-475A-A782-B34ECE51171E}" destId="{A00669F8-C5D9-4525-B28E-3A91633049D5}" srcOrd="4" destOrd="0" presId="urn:microsoft.com/office/officeart/2005/8/layout/radial6"/>
    <dgm:cxn modelId="{C0F5050B-D592-4B34-9EDB-6E3E083B6181}" type="presParOf" srcId="{86D71272-0EF0-475A-A782-B34ECE51171E}" destId="{3D2E9788-FFA8-4709-BEEC-73799A027DF4}" srcOrd="5" destOrd="0" presId="urn:microsoft.com/office/officeart/2005/8/layout/radial6"/>
    <dgm:cxn modelId="{CBECE13C-B3B1-4899-9115-279A082EB801}" type="presParOf" srcId="{86D71272-0EF0-475A-A782-B34ECE51171E}" destId="{FE178D84-70CD-47E1-B2E9-833132746874}" srcOrd="6" destOrd="0" presId="urn:microsoft.com/office/officeart/2005/8/layout/radial6"/>
    <dgm:cxn modelId="{2850EB2C-79B8-42DF-8D12-6E4B074485C2}" type="presParOf" srcId="{86D71272-0EF0-475A-A782-B34ECE51171E}" destId="{E74FC243-8E5C-4085-BF42-7578B5FC9CD7}" srcOrd="7" destOrd="0" presId="urn:microsoft.com/office/officeart/2005/8/layout/radial6"/>
    <dgm:cxn modelId="{94F057EE-D58C-4D23-B05A-36C7F6FFDBD6}" type="presParOf" srcId="{86D71272-0EF0-475A-A782-B34ECE51171E}" destId="{0394A11E-10E3-48B6-9B53-3D4696DFDAB2}" srcOrd="8" destOrd="0" presId="urn:microsoft.com/office/officeart/2005/8/layout/radial6"/>
    <dgm:cxn modelId="{0D42F2AE-8904-49AA-B817-BDCE06DA3C3D}" type="presParOf" srcId="{86D71272-0EF0-475A-A782-B34ECE51171E}" destId="{0F0803AB-64AB-4C89-81BF-DD31348EFE74}" srcOrd="9" destOrd="0" presId="urn:microsoft.com/office/officeart/2005/8/layout/radial6"/>
    <dgm:cxn modelId="{3E7BEB13-BF6D-417A-8AB8-1E861A7CA759}" type="presParOf" srcId="{86D71272-0EF0-475A-A782-B34ECE51171E}" destId="{6E6F8EE4-3C07-40F3-9CBC-84BE5BD3AF78}" srcOrd="10" destOrd="0" presId="urn:microsoft.com/office/officeart/2005/8/layout/radial6"/>
    <dgm:cxn modelId="{383196F0-1CF2-4A2B-9B3D-EDF80F2E2B68}" type="presParOf" srcId="{86D71272-0EF0-475A-A782-B34ECE51171E}" destId="{E2D770C6-47FF-479D-B2A1-A771DB65ED75}" srcOrd="11" destOrd="0" presId="urn:microsoft.com/office/officeart/2005/8/layout/radial6"/>
    <dgm:cxn modelId="{2F5C1111-98BD-4989-A916-3B7DFD52E49A}" type="presParOf" srcId="{86D71272-0EF0-475A-A782-B34ECE51171E}" destId="{C21F9BD3-2B97-43FB-9E81-51E6A1852FBD}" srcOrd="12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A176A-EFC2-4AD8-B519-249E11AFDB0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1ED55A-594F-4CA9-A121-3355FF10A48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СПОСОБЫ ОПЫЛЕНИЯ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306774-E4B5-4D51-8145-639B07080B4F}" type="parTrans" cxnId="{5277F291-CD5B-4CA5-AAB4-7BC12A5DE89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252E8C-577B-46F4-BFFB-17EE9B0137E1}" type="sibTrans" cxnId="{5277F291-CD5B-4CA5-AAB4-7BC12A5DE89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C499CE-0C7F-402F-A4EC-0186F9153D0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свободное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ABE836-FFD3-4297-8BFD-1071826A4FF3}" type="parTrans" cxnId="{0DF1AA36-60D9-4D09-8EB8-32CD47C92B5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BFF102-A58B-4A56-BBEF-0F7DDEE6DA59}" type="sibTrans" cxnId="{0DF1AA36-60D9-4D09-8EB8-32CD47C92B5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5D545A-AD2F-40A8-8B64-759E366B482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ограниченно свободное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1DFC29-E51F-47D4-A149-205BA811C77E}" type="parTrans" cxnId="{0D42C7A4-AB85-472C-AB69-D7A48740F0A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A85295-7658-4A13-A713-7B1DF86D853C}" type="sibTrans" cxnId="{0D42C7A4-AB85-472C-AB69-D7A48740F0A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69A572-49EB-4926-9930-D41621DFD915}">
      <dgm:prSet phldrT="[Текст]"/>
      <dgm:spPr/>
      <dgm:t>
        <a:bodyPr/>
        <a:lstStyle/>
        <a:p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BE87AA-4AC3-4CE6-B0C4-0E3369B883F7}" type="parTrans" cxnId="{8CC4330B-E9E0-4DB4-8F5D-7AEBB305D7C3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6F379D-DEB0-4F6C-90CD-2B8756792E83}" type="sibTrans" cxnId="{8CC4330B-E9E0-4DB4-8F5D-7AEBB305D7C3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DC236E-0FE1-4298-A581-57F46682D8DC}">
      <dgm:prSet phldrT="[Текст]" phldr="1"/>
      <dgm:spPr/>
      <dgm:t>
        <a:bodyPr/>
        <a:lstStyle/>
        <a:p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9624D5-24B5-4908-9401-4DBEAD8A302C}" type="parTrans" cxnId="{F9F05EC7-BD54-4920-876A-E9B37AA282A1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C64AD8-7671-43BA-B62B-4377D250C7B3}" type="sibTrans" cxnId="{F9F05EC7-BD54-4920-876A-E9B37AA282A1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950CE5-15D9-408F-A33E-3968AC537ED5}">
      <dgm:prSet/>
      <dgm:spPr/>
      <dgm:t>
        <a:bodyPr/>
        <a:lstStyle/>
        <a:p>
          <a:endParaRPr lang="ru-RU"/>
        </a:p>
      </dgm:t>
    </dgm:pt>
    <dgm:pt modelId="{316C6177-CF63-4AE4-B6A5-5882CF90C5DD}" type="parTrans" cxnId="{CCA60223-6F17-4D72-9896-FCDE594CFF1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262348-1467-4A9E-8812-2AC98B12C884}" type="sibTrans" cxnId="{CCA60223-6F17-4D72-9896-FCDE594CFF1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0B73A0-573B-4D20-84D5-241F2C51AE6C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принудительное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6E85D2-7C50-4C1B-93F9-4CB9D804090B}" type="parTrans" cxnId="{30503541-FCA6-4216-8D9D-C5AA64CE4294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335C8-8B3F-402F-A3BD-94654568C161}" type="sibTrans" cxnId="{30503541-FCA6-4216-8D9D-C5AA64CE4294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FEFE23-939E-4D7B-BA33-40E5AF962A88}" type="pres">
      <dgm:prSet presAssocID="{6C7A176A-EFC2-4AD8-B519-249E11AFDB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946BA-0757-4471-8432-8368102F62BE}" type="pres">
      <dgm:prSet presAssocID="{591ED55A-594F-4CA9-A121-3355FF10A489}" presName="centerShape" presStyleLbl="node0" presStyleIdx="0" presStyleCnt="1" custScaleX="128409" custScaleY="118945"/>
      <dgm:spPr/>
      <dgm:t>
        <a:bodyPr/>
        <a:lstStyle/>
        <a:p>
          <a:endParaRPr lang="ru-RU"/>
        </a:p>
      </dgm:t>
    </dgm:pt>
    <dgm:pt modelId="{1800D83A-06F0-443B-846E-500B3AC2A926}" type="pres">
      <dgm:prSet presAssocID="{67C499CE-0C7F-402F-A4EC-0186F9153D01}" presName="node" presStyleLbl="node1" presStyleIdx="0" presStyleCnt="3" custScaleX="215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5BCBC-ADA0-433E-A00C-F7DFD029B17C}" type="pres">
      <dgm:prSet presAssocID="{67C499CE-0C7F-402F-A4EC-0186F9153D01}" presName="dummy" presStyleCnt="0"/>
      <dgm:spPr/>
    </dgm:pt>
    <dgm:pt modelId="{700962B7-A066-4ECF-9993-7A7582769AD5}" type="pres">
      <dgm:prSet presAssocID="{45BFF102-A58B-4A56-BBEF-0F7DDEE6DA5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91341CF-98C7-4BB3-A807-09D8AE823884}" type="pres">
      <dgm:prSet presAssocID="{6C0B73A0-573B-4D20-84D5-241F2C51AE6C}" presName="node" presStyleLbl="node1" presStyleIdx="1" presStyleCnt="3" custScaleX="213277" custRadScaleRad="116715" custRadScaleInc="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B9E71-0E51-4FCC-87B8-923B746C488C}" type="pres">
      <dgm:prSet presAssocID="{6C0B73A0-573B-4D20-84D5-241F2C51AE6C}" presName="dummy" presStyleCnt="0"/>
      <dgm:spPr/>
    </dgm:pt>
    <dgm:pt modelId="{75B6C407-6841-4A85-97A6-FEA84AF9F775}" type="pres">
      <dgm:prSet presAssocID="{234335C8-8B3F-402F-A3BD-94654568C16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8CF09F6-EE87-47E6-B45B-A5FB1EB85BAD}" type="pres">
      <dgm:prSet presAssocID="{945D545A-AD2F-40A8-8B64-759E366B4821}" presName="node" presStyleLbl="node1" presStyleIdx="2" presStyleCnt="3" custScaleX="203354" custRadScaleRad="112181" custRadScaleInc="-14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584E7-A7DA-4109-8616-57520FF29D8B}" type="pres">
      <dgm:prSet presAssocID="{945D545A-AD2F-40A8-8B64-759E366B4821}" presName="dummy" presStyleCnt="0"/>
      <dgm:spPr/>
    </dgm:pt>
    <dgm:pt modelId="{D5868A4B-5CF0-4D72-8A0E-D19F5A2C710D}" type="pres">
      <dgm:prSet presAssocID="{03A85295-7658-4A13-A713-7B1DF86D853C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F8B0A2E-217D-40C6-91A1-2B2CEF1FC72E}" type="presOf" srcId="{945D545A-AD2F-40A8-8B64-759E366B4821}" destId="{88CF09F6-EE87-47E6-B45B-A5FB1EB85BAD}" srcOrd="0" destOrd="0" presId="urn:microsoft.com/office/officeart/2005/8/layout/radial6"/>
    <dgm:cxn modelId="{69E93DD2-0935-4304-964A-65CB49C9F93F}" type="presOf" srcId="{67C499CE-0C7F-402F-A4EC-0186F9153D01}" destId="{1800D83A-06F0-443B-846E-500B3AC2A926}" srcOrd="0" destOrd="0" presId="urn:microsoft.com/office/officeart/2005/8/layout/radial6"/>
    <dgm:cxn modelId="{F9F05EC7-BD54-4920-876A-E9B37AA282A1}" srcId="{9369A572-49EB-4926-9930-D41621DFD915}" destId="{FBDC236E-0FE1-4298-A581-57F46682D8DC}" srcOrd="0" destOrd="0" parTransId="{5A9624D5-24B5-4908-9401-4DBEAD8A302C}" sibTransId="{50C64AD8-7671-43BA-B62B-4377D250C7B3}"/>
    <dgm:cxn modelId="{75534E09-366F-48B6-A62F-2C454853C9B8}" type="presOf" srcId="{591ED55A-594F-4CA9-A121-3355FF10A489}" destId="{F3F946BA-0757-4471-8432-8368102F62BE}" srcOrd="0" destOrd="0" presId="urn:microsoft.com/office/officeart/2005/8/layout/radial6"/>
    <dgm:cxn modelId="{30503541-FCA6-4216-8D9D-C5AA64CE4294}" srcId="{591ED55A-594F-4CA9-A121-3355FF10A489}" destId="{6C0B73A0-573B-4D20-84D5-241F2C51AE6C}" srcOrd="1" destOrd="0" parTransId="{D06E85D2-7C50-4C1B-93F9-4CB9D804090B}" sibTransId="{234335C8-8B3F-402F-A3BD-94654568C161}"/>
    <dgm:cxn modelId="{8CC4330B-E9E0-4DB4-8F5D-7AEBB305D7C3}" srcId="{6C7A176A-EFC2-4AD8-B519-249E11AFDB0E}" destId="{9369A572-49EB-4926-9930-D41621DFD915}" srcOrd="1" destOrd="0" parTransId="{14BE87AA-4AC3-4CE6-B0C4-0E3369B883F7}" sibTransId="{846F379D-DEB0-4F6C-90CD-2B8756792E83}"/>
    <dgm:cxn modelId="{D60AAB4A-C8BB-4365-B308-B9BA8FEE25E4}" type="presOf" srcId="{234335C8-8B3F-402F-A3BD-94654568C161}" destId="{75B6C407-6841-4A85-97A6-FEA84AF9F775}" srcOrd="0" destOrd="0" presId="urn:microsoft.com/office/officeart/2005/8/layout/radial6"/>
    <dgm:cxn modelId="{0D42C7A4-AB85-472C-AB69-D7A48740F0A9}" srcId="{591ED55A-594F-4CA9-A121-3355FF10A489}" destId="{945D545A-AD2F-40A8-8B64-759E366B4821}" srcOrd="2" destOrd="0" parTransId="{801DFC29-E51F-47D4-A149-205BA811C77E}" sibTransId="{03A85295-7658-4A13-A713-7B1DF86D853C}"/>
    <dgm:cxn modelId="{92004B36-8C34-4D56-8D30-F30CACB990A8}" type="presOf" srcId="{03A85295-7658-4A13-A713-7B1DF86D853C}" destId="{D5868A4B-5CF0-4D72-8A0E-D19F5A2C710D}" srcOrd="0" destOrd="0" presId="urn:microsoft.com/office/officeart/2005/8/layout/radial6"/>
    <dgm:cxn modelId="{4B3D5C58-285C-421F-BC98-04753F6E003F}" type="presOf" srcId="{45BFF102-A58B-4A56-BBEF-0F7DDEE6DA59}" destId="{700962B7-A066-4ECF-9993-7A7582769AD5}" srcOrd="0" destOrd="0" presId="urn:microsoft.com/office/officeart/2005/8/layout/radial6"/>
    <dgm:cxn modelId="{0DF1AA36-60D9-4D09-8EB8-32CD47C92B5F}" srcId="{591ED55A-594F-4CA9-A121-3355FF10A489}" destId="{67C499CE-0C7F-402F-A4EC-0186F9153D01}" srcOrd="0" destOrd="0" parTransId="{12ABE836-FFD3-4297-8BFD-1071826A4FF3}" sibTransId="{45BFF102-A58B-4A56-BBEF-0F7DDEE6DA59}"/>
    <dgm:cxn modelId="{5277F291-CD5B-4CA5-AAB4-7BC12A5DE899}" srcId="{6C7A176A-EFC2-4AD8-B519-249E11AFDB0E}" destId="{591ED55A-594F-4CA9-A121-3355FF10A489}" srcOrd="0" destOrd="0" parTransId="{82306774-E4B5-4D51-8145-639B07080B4F}" sibTransId="{AB252E8C-577B-46F4-BFFB-17EE9B0137E1}"/>
    <dgm:cxn modelId="{CCA60223-6F17-4D72-9896-FCDE594CFF1F}" srcId="{6C7A176A-EFC2-4AD8-B519-249E11AFDB0E}" destId="{80950CE5-15D9-408F-A33E-3968AC537ED5}" srcOrd="2" destOrd="0" parTransId="{316C6177-CF63-4AE4-B6A5-5882CF90C5DD}" sibTransId="{BD262348-1467-4A9E-8812-2AC98B12C884}"/>
    <dgm:cxn modelId="{AACFB77A-3786-4541-84E3-B56AE197C73A}" type="presOf" srcId="{6C7A176A-EFC2-4AD8-B519-249E11AFDB0E}" destId="{2AFEFE23-939E-4D7B-BA33-40E5AF962A88}" srcOrd="0" destOrd="0" presId="urn:microsoft.com/office/officeart/2005/8/layout/radial6"/>
    <dgm:cxn modelId="{568C6CBD-899D-410E-BF92-646E972F2F50}" type="presOf" srcId="{6C0B73A0-573B-4D20-84D5-241F2C51AE6C}" destId="{891341CF-98C7-4BB3-A807-09D8AE823884}" srcOrd="0" destOrd="0" presId="urn:microsoft.com/office/officeart/2005/8/layout/radial6"/>
    <dgm:cxn modelId="{6396ED4C-5CA1-4433-96DF-7672814C393D}" type="presParOf" srcId="{2AFEFE23-939E-4D7B-BA33-40E5AF962A88}" destId="{F3F946BA-0757-4471-8432-8368102F62BE}" srcOrd="0" destOrd="0" presId="urn:microsoft.com/office/officeart/2005/8/layout/radial6"/>
    <dgm:cxn modelId="{66950AC6-86A3-4B4F-8D33-9FEE734F1585}" type="presParOf" srcId="{2AFEFE23-939E-4D7B-BA33-40E5AF962A88}" destId="{1800D83A-06F0-443B-846E-500B3AC2A926}" srcOrd="1" destOrd="0" presId="urn:microsoft.com/office/officeart/2005/8/layout/radial6"/>
    <dgm:cxn modelId="{0640C1D7-77BD-4112-8A1B-484556FCF6D0}" type="presParOf" srcId="{2AFEFE23-939E-4D7B-BA33-40E5AF962A88}" destId="{A425BCBC-ADA0-433E-A00C-F7DFD029B17C}" srcOrd="2" destOrd="0" presId="urn:microsoft.com/office/officeart/2005/8/layout/radial6"/>
    <dgm:cxn modelId="{567026D4-7103-4DF1-B10D-464725939C54}" type="presParOf" srcId="{2AFEFE23-939E-4D7B-BA33-40E5AF962A88}" destId="{700962B7-A066-4ECF-9993-7A7582769AD5}" srcOrd="3" destOrd="0" presId="urn:microsoft.com/office/officeart/2005/8/layout/radial6"/>
    <dgm:cxn modelId="{BC304F0A-EAEE-4169-90DC-2171356F4CEB}" type="presParOf" srcId="{2AFEFE23-939E-4D7B-BA33-40E5AF962A88}" destId="{891341CF-98C7-4BB3-A807-09D8AE823884}" srcOrd="4" destOrd="0" presId="urn:microsoft.com/office/officeart/2005/8/layout/radial6"/>
    <dgm:cxn modelId="{3A86BDAE-021B-446F-B163-C08F8A86F705}" type="presParOf" srcId="{2AFEFE23-939E-4D7B-BA33-40E5AF962A88}" destId="{88DB9E71-0E51-4FCC-87B8-923B746C488C}" srcOrd="5" destOrd="0" presId="urn:microsoft.com/office/officeart/2005/8/layout/radial6"/>
    <dgm:cxn modelId="{9643DE9B-8CCA-4E6D-98CA-85BD89B4AA4B}" type="presParOf" srcId="{2AFEFE23-939E-4D7B-BA33-40E5AF962A88}" destId="{75B6C407-6841-4A85-97A6-FEA84AF9F775}" srcOrd="6" destOrd="0" presId="urn:microsoft.com/office/officeart/2005/8/layout/radial6"/>
    <dgm:cxn modelId="{E78B78F8-30CE-4373-A0B8-54B2835AC3A4}" type="presParOf" srcId="{2AFEFE23-939E-4D7B-BA33-40E5AF962A88}" destId="{88CF09F6-EE87-47E6-B45B-A5FB1EB85BAD}" srcOrd="7" destOrd="0" presId="urn:microsoft.com/office/officeart/2005/8/layout/radial6"/>
    <dgm:cxn modelId="{706CEEF2-3E80-4FD6-8525-C8BC627FF01D}" type="presParOf" srcId="{2AFEFE23-939E-4D7B-BA33-40E5AF962A88}" destId="{5E1584E7-A7DA-4109-8616-57520FF29D8B}" srcOrd="8" destOrd="0" presId="urn:microsoft.com/office/officeart/2005/8/layout/radial6"/>
    <dgm:cxn modelId="{F2CB9C79-D34A-4C48-A22F-E64349EAEBA5}" type="presParOf" srcId="{2AFEFE23-939E-4D7B-BA33-40E5AF962A88}" destId="{D5868A4B-5CF0-4D72-8A0E-D19F5A2C710D}" srcOrd="9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5536C-25FB-4976-BD3D-D962770F445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0483-7C39-4307-8D6D-15E0C6C2D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3983-4-8-49a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0"/>
            <a:ext cx="9143999" cy="6859889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214290"/>
            <a:ext cx="7429552" cy="1200329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ГИБРИДИЗАЦИИ ПЛОДОВЫХ КУЛЬТУР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28794" y="2285992"/>
            <a:ext cx="5929354" cy="1815882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Понятие 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гибридизации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67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Типы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скрещиваний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67075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Подбор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 для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скрещивания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Методика и техника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гибридизации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fllXowE_eY.jpg"/>
          <p:cNvPicPr>
            <a:picLocks noChangeAspect="1"/>
          </p:cNvPicPr>
          <p:nvPr/>
        </p:nvPicPr>
        <p:blipFill>
          <a:blip r:embed="rId2"/>
          <a:srcRect b="1065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357166"/>
            <a:ext cx="5857916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Методика и техника скрещивания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643050"/>
            <a:ext cx="692948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и проверка материнских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357166"/>
            <a:ext cx="6000792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Методика и техника скрещивания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643050"/>
            <a:ext cx="28191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Заготовка пыльцы</a:t>
            </a:r>
            <a:endParaRPr lang="ru-RU" sz="2400" b="1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8934"/>
            <a:ext cx="4286248" cy="3143248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28934"/>
            <a:ext cx="4190997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EckC-80t8S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480" y="0"/>
            <a:ext cx="6000792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Методика и техника скрещивания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1071546"/>
            <a:ext cx="570874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Искусственное (естественное)опыление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fgMz2HrB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3071802" cy="4643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6000792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Методика и техника скрещивания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77153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Изоляция опыленных цветков (соцветий) растений</a:t>
            </a:r>
            <a:endParaRPr lang="ru-RU" sz="2400" b="1" dirty="0"/>
          </a:p>
        </p:txBody>
      </p:sp>
      <p:pic>
        <p:nvPicPr>
          <p:cNvPr id="7" name="Picture 3" descr="D:\Documents and Settings\Валентина\Рабочий стол\100_1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14554"/>
            <a:ext cx="607219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хема 6"/>
          <p:cNvGraphicFramePr/>
          <p:nvPr/>
        </p:nvGraphicFramePr>
        <p:xfrm>
          <a:off x="571472" y="357166"/>
          <a:ext cx="828680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228599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курс студентов. Предмет «Семеноводство с основами селекции» Возраст 18-20 лет. Исследовали методику гибридизации плодовых культур.  Материал представлен в виде презентации. По окончанию изложения  всего материала, проводиться тестирование.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Тесты: 1.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Материнская форма обозначается: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              2.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А                  3. ♀         4. ♂       5. F</a:t>
            </a:r>
            <a:r>
              <a:rPr lang="ru-RU" sz="13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6. F</a:t>
            </a:r>
            <a:r>
              <a:rPr lang="ru-RU" sz="13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2. Функции ДНК в генной инженерии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1) Синтез ДНК      2) Расщепление ДНК      3) Удвоение ДНК       4) Рекомбинация ДНК</a:t>
            </a: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3. Какая гибридизация называется межвидовой?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1) скрещивание, между растениями, которые принадлежат разным видам и родам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2) скрещивание, между растениями, которые принадлежат к разным видам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3) скрещивание, между растениями, которые принадлежат к разным родам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4) скрещивание, между растениями, которые принадлежат одному виду </a:t>
            </a: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4. Какое скрещивания называют сложными?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а) скрещивания между двумя родительскими формами, проведенные единовременно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б) скрещивания, в которых принимают участие более чем две родительские формы 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в) скрещивания, в которых сочетают в гибридном потомстве наследственность нескольких родительских форм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г) скрещивания, в которых гибрид повторно скрещивается с одним из родителей</a:t>
            </a: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6. Какая гибридизация называется межродовой?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1) скрещивание, между растениями, которые принадлежат разным видам и родам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2) скрещивание, между растениями, которые принадлежат к разным видам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3) скрещивание, между растениями, которые принадлежат к разным родам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4) скрещивание, между растениями, которые принадлежат одному виду </a:t>
            </a: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7. Какое скрещивания называют возвратным?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а) скрещивания между двумя родительскими формами, проведенные единовременно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б) скрещивания, в которых принимают участие более чем две родительские формы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в) скрещивания, в которых сочетают в гибридном потомстве наследственность нескольких родительских форм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г) скрещивания, в которых гибрид повторно скрещивается с одним из родителей </a:t>
            </a: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8. Простое скрещивание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а) Полигибридное   б)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Дигибридное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в) Моногибридное        г)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Тетрагибридное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9. Что такое гибридизация?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Процесс получения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полиплоидов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Процесс скрещивания между собой 2-х и более последовательно включающих наследственно различающихся родительских форм</a:t>
            </a:r>
          </a:p>
          <a:p>
            <a:pPr lvl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Процесс скрещивания родительских форм с одинаковыми наследственными характеристиками</a:t>
            </a:r>
          </a:p>
          <a:p>
            <a:pPr lvl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Совокупность наследственно различающихся растений, полученных в результате отбора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72866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10. Какая гибридизация называется внутривидовой?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скрещивание, между растениями, которые принадлежат разным видам и родам</a:t>
            </a:r>
          </a:p>
          <a:p>
            <a:pPr lvl="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скрещивание, между растениями, которые принадлежат к разным видам</a:t>
            </a:r>
          </a:p>
          <a:p>
            <a:pPr lvl="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скрещивание, между растениями, которые принадлежат к разным родам</a:t>
            </a:r>
          </a:p>
          <a:p>
            <a:pPr lvl="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скрещивание, между растениями, которые принадлежат одному виду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11. Какое скрещивание называется поглотительным?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а) скрещивания между двумя родительскими формами, проведенные единовременно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б) скрещивания, в которых принимают участие более чем две родительские формы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в) скрещивания, в которых сочетают в гибридном потомстве наследственность нескольких родительских форм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г) продолжительные насыщающие скрещивания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12. Назвать естественную гибридизацию: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а) внутривидовая б) межвидовой в) спонтанная  г) межродовая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13. Гибрид и его поколения обозначаются: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,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б) F0, F1, F2, F3,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Fn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в) М0, М1, М2, М3, Мп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г) М, С, Т                      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 МВ, СВ, ТВ                    е) И0, И1, И2, И3,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14. Участки гибридизации, это: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 участок, на котором высевают родительские формы для получения гибридных семян первого поколения 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б) участок, на котором высевают гибридные семена первого поколения 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в) участок, на котором высевают элитные семена 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г) участок, на котором высевают оригинальные семена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15. Какая гибридизация называется отдаленной?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скрещивание, между растениями, которые принадлежат разным видам и родам</a:t>
            </a:r>
          </a:p>
          <a:p>
            <a:pPr lvl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скрещивание, между растениями, которые принадлежат к разным видам</a:t>
            </a:r>
          </a:p>
          <a:p>
            <a:pPr lvl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скрещивание, между растениями, которые принадлежат к разным родам</a:t>
            </a:r>
          </a:p>
          <a:p>
            <a:pPr lvl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скрещивание, между растениями, которые принадлежат одному виду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16. Инбридинг - это: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а)скрещивание различных видов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б)скрещивание близко родственных организмов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в)скрещивание различных чистых линий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г)увеличение числа хромосом у гибридной особи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17. Межлинейная гибридизация в селекции растений приводит к: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 проявлению у гибридов эффекта гетерозиса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б) снижению жизнеспособности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в) получению новых чистых линий для дальнейшего скрещивания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г) появлению гомозиготных гибридов, используемых для массового отбора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18.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Неродственное скрещивание называется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 гетерозисом;                  б) аутбридингом;           в) инбридингом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w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8572560" cy="408111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indent="539750" algn="just">
              <a:lnSpc>
                <a:spcPct val="90000"/>
              </a:lnSpc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Гибридизация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основной метод селекции, который выражается в скрещивании растений различающихся по своей наследственности.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lnSpc>
                <a:spcPct val="90000"/>
              </a:lnSpc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lnSpc>
                <a:spcPct val="9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Организм, возникающий в результате гибридизации, называется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гибридом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9750" algn="just">
              <a:lnSpc>
                <a:spcPct val="90000"/>
              </a:lnSpc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Гибридизация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делится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искусственную и естественную (спонтанную).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lnSpc>
                <a:spcPct val="90000"/>
              </a:lnSpc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lnSpc>
                <a:spcPct val="9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Гибридный организм несет в себе наследственные особенности обоих родителей.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7858180" cy="452431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гибридизации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селекционной работе сводится к тому, чтобы обеспечить оплодотворение цветков материнского сорта пыльцой специально подобранного отцовского сорта и получить доброкачественные гибридные семена в необходимом количестве. Обычно скрещивание проводят по нескольким комбинациям. Число опыляемых цветков должно быть таким, чтобы получить 100-150 семян в каждой комбинации.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591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841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572008"/>
            <a:ext cx="4214842" cy="2000244"/>
          </a:xfrm>
          <a:prstGeom prst="rect">
            <a:avLst/>
          </a:prstGeom>
        </p:spPr>
      </p:pic>
      <p:pic>
        <p:nvPicPr>
          <p:cNvPr id="4" name="Рисунок 3" descr="09964762398469263469238623439-114235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4572008"/>
            <a:ext cx="4138085" cy="206770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2500298" y="1857364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72132" y="1857364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10800000" flipV="1">
            <a:off x="1857356" y="857232"/>
            <a:ext cx="64294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71934" y="928670"/>
            <a:ext cx="57150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57884" y="857232"/>
            <a:ext cx="128588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214414" y="1785926"/>
            <a:ext cx="357190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85984" y="1785926"/>
            <a:ext cx="500066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858018" y="2786058"/>
            <a:ext cx="28495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3143240" y="278605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5036347" y="2250273"/>
            <a:ext cx="100013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7250925" y="2178835"/>
            <a:ext cx="107157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zelenyiyy-fon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Типы скрещиваний: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однократные и многократные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свою очередь, однократные скрещивания бывают: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простые парные (А × В),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реципрокные (взаимные, т.е. прямые и обратные =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которые позволяют выявить специфику взаимодействия ядра и цитоплазмы,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множественные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поликроссы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А × (В + С + …)), т.е. опыление проводят смесью пыльцы разных родителей,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топкроссы (циклические скрещивания), когда разные матери скрещиваются с одним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сортом-тестором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диаллельные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(скрещиваются все родители со всеми во всех возможных сочетаниях).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88315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Многократные скрещивания подразделяются на: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возвратные (насыщающие, или беккроссы = (А × В)×А несколько раз, где А – рекуррентный родитель, В – донор) – очевидно, что это скрещивания гибридов с одним из родителей; сокращённое обозначение возвратных скрещиваний ВС1, ВС2 и т.д.,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конвергентные (сходящиеся = параллельно возвратные скрещивания разных доноров с одним и тем же рекуррентным родителем, а затем скрещивание полученных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беккросс-линий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ступенчатые (((А × В) × С) × и т.д.),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межгибридные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(сложные).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3983-4-8-49a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8143932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000" algn="ctr">
              <a:defRPr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Подбор родительских пар для скрещивания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эколого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географический метод;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продолжительности отдельных фаз вегетации;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-по элементам структуры урожая;</a:t>
            </a:r>
          </a:p>
          <a:p>
            <a:pPr indent="360000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-подбор пар при селекции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иммунитет</a:t>
            </a:r>
          </a:p>
          <a:p>
            <a:pPr indent="360000" algn="just">
              <a:defRPr/>
            </a:pP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990</Words>
  <Application>Microsoft Office PowerPoint</Application>
  <PresentationFormat>Экран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Типы скрещиваний: однократные и многократные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193</cp:revision>
  <dcterms:created xsi:type="dcterms:W3CDTF">2016-02-16T07:30:13Z</dcterms:created>
  <dcterms:modified xsi:type="dcterms:W3CDTF">2017-11-03T14:47:41Z</dcterms:modified>
</cp:coreProperties>
</file>