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58427"/>
    <a:srgbClr val="C45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929190" y="1785926"/>
            <a:ext cx="3771872" cy="321471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sz="6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Нетрадиционная техника рисования губкой </a:t>
            </a:r>
            <a:br>
              <a:rPr lang="ru-RU" sz="27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«Осенний лес»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3429000"/>
            <a:ext cx="7215238" cy="3286148"/>
          </a:xfrm>
        </p:spPr>
        <p:txBody>
          <a:bodyPr>
            <a:normAutofit fontScale="77500" lnSpcReduction="20000"/>
          </a:bodyPr>
          <a:lstStyle/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Журавко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М.М.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071810"/>
            <a:ext cx="3850025" cy="2714644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000100" y="428604"/>
            <a:ext cx="7572428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Tx/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>
              <a:spcBef>
                <a:spcPts val="1000"/>
              </a:spcBef>
              <a:buClrTx/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>
              <a:spcBef>
                <a:spcPts val="1000"/>
              </a:spcBef>
              <a:buClrTx/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4 «Чебурашка»</a:t>
            </a:r>
          </a:p>
          <a:p>
            <a:pPr algn="ctr">
              <a:spcBef>
                <a:spcPts val="1000"/>
              </a:spcBef>
              <a:buClrTx/>
              <a:buFontTx/>
              <a:buNone/>
              <a:defRPr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7715271" cy="62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821068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7715271" cy="617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97" y="571480"/>
            <a:ext cx="848818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102" y="500042"/>
            <a:ext cx="838073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636" y="571480"/>
            <a:ext cx="856529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835821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0108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358213" cy="608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0632" y="1124744"/>
            <a:ext cx="442392" cy="11569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dirty="0"/>
              <a:t>Нетрадиционное рисование губкой на тему: «Осенний лес»</a:t>
            </a:r>
            <a:endParaRPr lang="ru-RU" dirty="0"/>
          </a:p>
          <a:p>
            <a:pPr algn="just"/>
            <a:r>
              <a:rPr lang="ru-RU" b="1" dirty="0"/>
              <a:t>Цель:</a:t>
            </a:r>
            <a:r>
              <a:rPr lang="ru-RU" dirty="0"/>
              <a:t> научить детей нетрадиционной технике рисования губкой; показать воспитателям способ вырезывания из губки различных форм (ёлочка, листья дуба, березы); упражнять в умении отпечатывать губкой деревья в осенней цветовой гамме.</a:t>
            </a:r>
          </a:p>
          <a:p>
            <a:pPr algn="just"/>
            <a:r>
              <a:rPr lang="ru-RU" b="1" dirty="0"/>
              <a:t>Материалы:</a:t>
            </a:r>
            <a:r>
              <a:rPr lang="ru-RU" dirty="0"/>
              <a:t> цветная бумага для принтера; краски – гуашь, разведённая до консистенции жидкой сметаны в тарелочках (красная, жёлтая, зелёная, коричневая); баночки с водой; кисти; по две поролоновые губки и одна половинка; ножницы; фломастер.</a:t>
            </a:r>
          </a:p>
          <a:p>
            <a:pPr algn="just"/>
            <a:r>
              <a:rPr lang="ru-RU" dirty="0"/>
              <a:t>Чтобы привить любовь к изобразительному искусству, вызвать интерес к рисованию, начиная с младшего возраста, можно использовать нетрадиционные способы изображения. Такое нетрадиционное рисование доставляет детям множество положительных эмоций, раскрывает возможность использования хорошо знакомых им предметов в качестве художественных материалов, удивляет своей непредсказуемостью.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81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07819"/>
            <a:ext cx="8001056" cy="610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19" y="500042"/>
            <a:ext cx="870307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01089" cy="633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8452785" cy="590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4" y="428604"/>
            <a:ext cx="869542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58582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14290"/>
            <a:ext cx="7736921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86" y="500042"/>
            <a:ext cx="8352146" cy="603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870307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8715371" cy="57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80756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30917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85728"/>
            <a:ext cx="7929618" cy="618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159</Words>
  <Application>Microsoft Office PowerPoint</Application>
  <PresentationFormat>Экран (4:3)</PresentationFormat>
  <Paragraphs>17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Тема Office</vt:lpstr>
      <vt:lpstr>Мастер-класс  Нетрадиционная техника рисования губкой  для детей старшего дошкольного возраста  «Осенний лес»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Нетрадиционное рисование губкой на тему:</dc:title>
  <dc:creator>Пользователь</dc:creator>
  <cp:lastModifiedBy>Marina</cp:lastModifiedBy>
  <cp:revision>16</cp:revision>
  <dcterms:created xsi:type="dcterms:W3CDTF">2015-02-01T17:08:17Z</dcterms:created>
  <dcterms:modified xsi:type="dcterms:W3CDTF">2017-11-03T03:07:28Z</dcterms:modified>
</cp:coreProperties>
</file>