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0" r:id="rId2"/>
    <p:sldId id="281" r:id="rId3"/>
    <p:sldId id="272" r:id="rId4"/>
    <p:sldId id="258" r:id="rId5"/>
    <p:sldId id="259" r:id="rId6"/>
    <p:sldId id="260" r:id="rId7"/>
    <p:sldId id="261" r:id="rId8"/>
    <p:sldId id="266" r:id="rId9"/>
    <p:sldId id="262" r:id="rId10"/>
    <p:sldId id="263" r:id="rId11"/>
    <p:sldId id="264" r:id="rId12"/>
    <p:sldId id="265" r:id="rId13"/>
    <p:sldId id="274" r:id="rId14"/>
    <p:sldId id="27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332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50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017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6731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03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807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440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204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99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71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9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8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86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10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47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441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48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0EB7512-49E8-438C-98D6-A501F8AC8528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697C433-1A68-4A1C-AD70-C542A1F8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154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gif"/><Relationship Id="rId7" Type="http://schemas.openxmlformats.org/officeDocument/2006/relationships/image" Target="../media/image4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4.gif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33F650-3D8A-488B-ABB0-03D212127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509" y="1587970"/>
            <a:ext cx="3357005" cy="43798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21F9B5-5D32-42A2-8813-16DFAEB6C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770" y="2227826"/>
            <a:ext cx="5012013" cy="38934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F57CDB-0D4A-4D3C-AB7E-F3BEA1251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2" y="3580770"/>
            <a:ext cx="2387043" cy="23870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1D7751-5515-42CA-BF14-2A6847DB7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2" y="499585"/>
            <a:ext cx="1199322" cy="10883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8C6D42-8D74-4044-B49C-9A776217E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3" y="4774292"/>
            <a:ext cx="1109956" cy="90333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5310CD8-D5F7-4318-B39A-DABE46ADF18A}"/>
              </a:ext>
            </a:extLst>
          </p:cNvPr>
          <p:cNvSpPr/>
          <p:nvPr/>
        </p:nvSpPr>
        <p:spPr>
          <a:xfrm>
            <a:off x="1941444" y="159026"/>
            <a:ext cx="7616338" cy="19732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«Путешествие в лес к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Старичку-</a:t>
            </a:r>
            <a:r>
              <a:rPr lang="ru-RU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Лесовичку</a:t>
            </a:r>
            <a:r>
              <a:rPr lang="ru-RU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E9B148-5AE8-48AE-8CB0-BFA4028C1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11" y="405988"/>
            <a:ext cx="1376523" cy="12755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CFDF705-A261-4988-8B7C-8777B221F8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4419" y="5514497"/>
            <a:ext cx="1428750" cy="142875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69D501D-C3F3-451B-B34F-41F3650D6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4852" y="5502471"/>
            <a:ext cx="1428750" cy="1428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E0BBCC-D5E7-477A-B1A0-F29D2B6C01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1" y="954225"/>
            <a:ext cx="1828959" cy="9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79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66E51A-7C3B-4795-A744-61B1779A2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8239">
            <a:off x="1152939" y="2439643"/>
            <a:ext cx="2438400" cy="34099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C63DC-B1A8-4484-AF5C-E368B54CD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8196">
            <a:off x="4359966" y="455962"/>
            <a:ext cx="2438400" cy="34099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E93EB4-5ECD-48D1-A58A-FB1045463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68" y="2120348"/>
            <a:ext cx="5532783" cy="4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02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96F545-625F-4724-B0FB-075F4FFB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26" y="778564"/>
            <a:ext cx="5715000" cy="5486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108AFC-30A6-4A6A-9736-D3D5B3702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9608">
            <a:off x="142453" y="2680515"/>
            <a:ext cx="7772416" cy="168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36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E3D453-9E4A-4427-955A-5F1A56068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90" y="1278836"/>
            <a:ext cx="6533110" cy="38298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A9FD06-2C4F-4FFB-9B55-97EC0F512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38" y="1351722"/>
            <a:ext cx="490575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15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D72116-0BCA-4F84-898E-9C356A44F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7" y="3984676"/>
            <a:ext cx="2608433" cy="239106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3C8CE08-22DF-44BE-93AA-0E76EAEB0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48" y="411305"/>
            <a:ext cx="2905124" cy="213042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0C5A6CC-634F-4FCD-ACC0-7CA6CA67E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2" y="465573"/>
            <a:ext cx="2457926" cy="215244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EBD9171-9ED2-4768-AE9D-D3B1AC2F0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31" y="465573"/>
            <a:ext cx="2423627" cy="225244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3D62E85-0480-424E-ABCB-CAA490D8A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69" y="3658943"/>
            <a:ext cx="3023913" cy="271679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8F30059-D0E8-402A-83A0-77EC85C59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82" y="3975652"/>
            <a:ext cx="2738848" cy="24855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803D3E-7E33-4F9A-B0E4-A2FFBA7F1A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" y="1876317"/>
            <a:ext cx="2996758" cy="14833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A0A20C-D0F1-4367-9B39-E053BBF0CA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114" y="5411277"/>
            <a:ext cx="3010426" cy="14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42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2EB6F0-6E18-4314-AAB8-B3C3634B1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8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8CEDC1-7DD9-4F4A-A7E6-B75148AE9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23" y="-338948"/>
            <a:ext cx="9894337" cy="75348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C73EB6-9CE0-4AB4-A12E-1F7FC0873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61" y="214220"/>
            <a:ext cx="858904" cy="8589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B1F017-6154-43B4-992A-722F0AA04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61" y="861077"/>
            <a:ext cx="870588" cy="69647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82188F5-9FC3-4963-804E-589B93F7D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62" y="211496"/>
            <a:ext cx="1353294" cy="129916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554231A-F9CA-4A85-B4E0-B791A7C3B5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31" y="1170010"/>
            <a:ext cx="796472" cy="38753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4D0EB4-2EF1-46B3-BD1C-B755EBF4A6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23" y="1266974"/>
            <a:ext cx="3495608" cy="271547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0601647-40DF-4C7C-9DC2-A9117DE2B5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45" y="5165679"/>
            <a:ext cx="728872" cy="66145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EB3CC9D-B3F7-4A13-8C5A-E220356072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19" y="4355566"/>
            <a:ext cx="1220959" cy="106921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6B23581-DBA0-4CF8-ADB4-56C9A6D8C5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56" y="4837281"/>
            <a:ext cx="776583" cy="56949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25E0F7D-3CB9-44A2-9C77-BB55997518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46" y="4515353"/>
            <a:ext cx="981392" cy="90942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C16914A-6E57-4FF7-BCE8-0CD784FF37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89" y="1063228"/>
            <a:ext cx="2167897" cy="126208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2DFA0C1-41B0-437F-B37E-7FCA17CBD3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67" y="5196401"/>
            <a:ext cx="2245320" cy="96740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ADE1911-B47B-448D-9271-D856766DD8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65" y="2777539"/>
            <a:ext cx="2764478" cy="130190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4C06EAE-96F8-43F6-8D77-96ACBC99FF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709" y="1694509"/>
            <a:ext cx="3806543" cy="4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0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C514B6-540B-400B-B456-64D7D5F1C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7" y="261730"/>
            <a:ext cx="5406886" cy="31440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D48D4F-42EB-4E3C-AF17-C7CB6213C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514" y="3551583"/>
            <a:ext cx="5791200" cy="304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E2C236-4EA4-4AF3-853E-7B52C756F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513" y="261730"/>
            <a:ext cx="5791199" cy="30513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57DCD-4AD4-4241-B65F-C28C25700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38" y="3551583"/>
            <a:ext cx="5406885" cy="30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89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55D9B0-40CA-416C-A9A6-AF82B78A5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9AE943-076E-45B5-B48C-E49A05167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214" y="3725725"/>
            <a:ext cx="2400786" cy="31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81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45D30-932F-4FD0-90AA-E008F4313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1" y="747135"/>
            <a:ext cx="5584728" cy="57265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BEA677-6A96-4798-AFDD-7273DFDEB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633" y="747135"/>
            <a:ext cx="6097172" cy="57265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6828ED-EA84-4086-988C-C4E332338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63" y="3894173"/>
            <a:ext cx="2058372" cy="268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08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8CD0BE0-22FC-454F-9A8E-E30B69361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1"/>
            <a:ext cx="12192000" cy="68573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2D35C6-8492-49F0-B7BF-FB07DF528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93" y="3657600"/>
            <a:ext cx="2331113" cy="30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3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376E0BD-036B-4C97-A6DA-74BDB867C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440" y="765450"/>
            <a:ext cx="5799711" cy="55918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68769E-FF33-4BD5-97A4-5BACE130C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7" y="765452"/>
            <a:ext cx="5314950" cy="55918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66C321-2763-4E22-9244-C660B8904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84" y="2981740"/>
            <a:ext cx="2971026" cy="387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3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8D2543-2FC0-437F-A965-D99917B2F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20" y="2458666"/>
            <a:ext cx="4235725" cy="40945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A8056B-D093-4E0B-8BD6-53C5176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861"/>
            <a:ext cx="5307495" cy="60363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A4D444-CFE3-403D-845C-14AD16B6E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88" y="4784027"/>
            <a:ext cx="4651512" cy="176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34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38CEB1-790B-4076-8F6F-59BB3C6D5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4967495"/>
            <a:ext cx="1428750" cy="1428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DCD219-099E-4ABE-A4F6-C7D023907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12" y="1590676"/>
            <a:ext cx="1428750" cy="14287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B2CC34-DCD7-4540-A84D-F3973E8D6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19" y="3538745"/>
            <a:ext cx="1428750" cy="14287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4D9852-C13F-4868-BAA8-D6B994746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38" y="571500"/>
            <a:ext cx="1428750" cy="14287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8B6D7A-850B-4EB1-BAB8-63515EC55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75" y="940905"/>
            <a:ext cx="5406062" cy="540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9926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1209</TotalTime>
  <Words>7</Words>
  <Application>Microsoft Office PowerPoint</Application>
  <PresentationFormat>Широкоэкранный</PresentationFormat>
  <Paragraphs>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70</cp:revision>
  <dcterms:created xsi:type="dcterms:W3CDTF">2017-10-10T06:55:21Z</dcterms:created>
  <dcterms:modified xsi:type="dcterms:W3CDTF">2017-11-02T07:43:51Z</dcterms:modified>
</cp:coreProperties>
</file>