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8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5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6E38-7772-4141-AEF3-B2467E7961FB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570C-1C90-4D5B-A096-DF27F1E11F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10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6E38-7772-4141-AEF3-B2467E7961FB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570C-1C90-4D5B-A096-DF27F1E11F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72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6E38-7772-4141-AEF3-B2467E7961FB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570C-1C90-4D5B-A096-DF27F1E11F6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291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6E38-7772-4141-AEF3-B2467E7961FB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570C-1C90-4D5B-A096-DF27F1E11F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890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6E38-7772-4141-AEF3-B2467E7961FB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570C-1C90-4D5B-A096-DF27F1E11F6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5887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6E38-7772-4141-AEF3-B2467E7961FB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570C-1C90-4D5B-A096-DF27F1E11F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077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6E38-7772-4141-AEF3-B2467E7961FB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570C-1C90-4D5B-A096-DF27F1E11F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9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6E38-7772-4141-AEF3-B2467E7961FB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570C-1C90-4D5B-A096-DF27F1E11F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86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6E38-7772-4141-AEF3-B2467E7961FB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570C-1C90-4D5B-A096-DF27F1E11F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23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6E38-7772-4141-AEF3-B2467E7961FB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570C-1C90-4D5B-A096-DF27F1E11F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36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6E38-7772-4141-AEF3-B2467E7961FB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570C-1C90-4D5B-A096-DF27F1E11F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51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6E38-7772-4141-AEF3-B2467E7961FB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570C-1C90-4D5B-A096-DF27F1E11F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009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6E38-7772-4141-AEF3-B2467E7961FB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570C-1C90-4D5B-A096-DF27F1E11F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20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6E38-7772-4141-AEF3-B2467E7961FB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570C-1C90-4D5B-A096-DF27F1E11F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87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6E38-7772-4141-AEF3-B2467E7961FB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570C-1C90-4D5B-A096-DF27F1E11F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872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6E38-7772-4141-AEF3-B2467E7961FB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570C-1C90-4D5B-A096-DF27F1E11F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919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06E38-7772-4141-AEF3-B2467E7961FB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9FE570C-1C90-4D5B-A096-DF27F1E11F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57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jpg"/><Relationship Id="rId7" Type="http://schemas.openxmlformats.org/officeDocument/2006/relationships/image" Target="../media/image17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152" y="661013"/>
            <a:ext cx="10609243" cy="960754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bg1">
                    <a:lumMod val="50000"/>
                  </a:schemeClr>
                </a:solidFill>
              </a:rPr>
              <a:t>МБДОУ детский сад «Березка» </a:t>
            </a:r>
            <a:endParaRPr lang="ru-RU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4731" y="1759789"/>
            <a:ext cx="9454551" cy="491705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000" dirty="0" smtClean="0"/>
              <a:t>Презентация к занятию</a:t>
            </a:r>
            <a:endParaRPr lang="ru-RU" sz="4000" dirty="0"/>
          </a:p>
          <a:p>
            <a:pPr algn="ctr"/>
            <a:r>
              <a:rPr lang="ru-RU" sz="4000" b="1" i="1" dirty="0"/>
              <a:t>«Правильное питание – </a:t>
            </a:r>
          </a:p>
          <a:p>
            <a:pPr algn="ctr"/>
            <a:r>
              <a:rPr lang="ru-RU" sz="4000" b="1" i="1" dirty="0"/>
              <a:t>залог здоровья</a:t>
            </a:r>
            <a:r>
              <a:rPr lang="ru-RU" sz="4000" b="1" i="1" dirty="0" smtClean="0"/>
              <a:t>»</a:t>
            </a:r>
          </a:p>
          <a:p>
            <a:pPr algn="ctr"/>
            <a:endParaRPr lang="ru-RU" sz="4000" b="1" i="1" dirty="0"/>
          </a:p>
          <a:p>
            <a:r>
              <a:rPr lang="ru-RU" sz="2600" i="1" dirty="0" smtClean="0"/>
              <a:t>Подготовила: воспитатель</a:t>
            </a:r>
          </a:p>
          <a:p>
            <a:r>
              <a:rPr lang="ru-RU" sz="2600" i="1" dirty="0" smtClean="0"/>
              <a:t>Жигалова Наталья Викторовна</a:t>
            </a:r>
          </a:p>
          <a:p>
            <a:pPr algn="ctr"/>
            <a:endParaRPr lang="ru-RU" sz="4000" b="1" i="1" dirty="0"/>
          </a:p>
          <a:p>
            <a:pPr algn="ctr"/>
            <a:r>
              <a:rPr lang="ru-RU" sz="4000" dirty="0" smtClean="0"/>
              <a:t>ОЧЕР, 2017г.</a:t>
            </a:r>
            <a:endParaRPr lang="ru-RU" sz="4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072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29" y="462709"/>
            <a:ext cx="5575201" cy="4087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36" y="2875401"/>
            <a:ext cx="5707391" cy="3720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193" y="2933523"/>
            <a:ext cx="5722343" cy="3805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11" y="405731"/>
            <a:ext cx="5124339" cy="3295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275" y="405731"/>
            <a:ext cx="5783854" cy="2367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366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55" y="154237"/>
            <a:ext cx="3219409" cy="2360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754" y="154237"/>
            <a:ext cx="3941374" cy="2361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54" y="2593268"/>
            <a:ext cx="3219409" cy="2012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754" y="2635615"/>
            <a:ext cx="3338202" cy="2086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737" y="2556145"/>
            <a:ext cx="3141198" cy="2086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620" y="154237"/>
            <a:ext cx="3469368" cy="2381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88" y="4684237"/>
            <a:ext cx="3065175" cy="2039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947" y="4748223"/>
            <a:ext cx="2874988" cy="1911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7597423" y="4821652"/>
            <a:ext cx="39398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Белки, жиры, углеводы – питательные вещества содержащиеся в продуктах питания. Они необходимы нашему организму ежедневно,  как источники энергии и жизненных сил.</a:t>
            </a:r>
          </a:p>
        </p:txBody>
      </p:sp>
    </p:spTree>
    <p:extLst>
      <p:ext uri="{BB962C8B-B14F-4D97-AF65-F5344CB8AC3E}">
        <p14:creationId xmlns:p14="http://schemas.microsoft.com/office/powerpoint/2010/main" val="395523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Режим правильного питания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28" y="1812642"/>
            <a:ext cx="3773424" cy="4968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97" y="139548"/>
            <a:ext cx="3728938" cy="4537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450759" y="1266940"/>
            <a:ext cx="39110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1. Когда ты ешь в одно и тоже время.</a:t>
            </a:r>
          </a:p>
          <a:p>
            <a:endParaRPr lang="ru-RU" sz="2000" dirty="0">
              <a:solidFill>
                <a:srgbClr val="C00000"/>
              </a:solidFill>
            </a:endParaRPr>
          </a:p>
          <a:p>
            <a:r>
              <a:rPr lang="ru-RU" sz="2000" dirty="0" smtClean="0">
                <a:solidFill>
                  <a:srgbClr val="C00000"/>
                </a:solidFill>
              </a:rPr>
              <a:t>2. Пища </a:t>
            </a:r>
            <a:r>
              <a:rPr lang="ru-RU" sz="2000" dirty="0">
                <a:solidFill>
                  <a:srgbClr val="C00000"/>
                </a:solidFill>
              </a:rPr>
              <a:t>должна содержать: белки, жиры, углеводы, витамины.</a:t>
            </a: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dirty="0" smtClean="0">
                <a:solidFill>
                  <a:srgbClr val="C00000"/>
                </a:solidFill>
              </a:rPr>
              <a:t>3. Пищу </a:t>
            </a:r>
            <a:r>
              <a:rPr lang="ru-RU" sz="2000" dirty="0">
                <a:solidFill>
                  <a:srgbClr val="C00000"/>
                </a:solidFill>
              </a:rPr>
              <a:t>нужно тщательно пережёвывать.</a:t>
            </a: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dirty="0" smtClean="0">
                <a:solidFill>
                  <a:srgbClr val="C00000"/>
                </a:solidFill>
              </a:rPr>
              <a:t>4. «</a:t>
            </a:r>
            <a:r>
              <a:rPr lang="ru-RU" sz="2000" dirty="0">
                <a:solidFill>
                  <a:srgbClr val="C00000"/>
                </a:solidFill>
              </a:rPr>
              <a:t>Когда я ем </a:t>
            </a:r>
            <a:r>
              <a:rPr lang="ru-RU" sz="2000" dirty="0" smtClean="0">
                <a:solidFill>
                  <a:srgbClr val="C00000"/>
                </a:solidFill>
              </a:rPr>
              <a:t>- я </a:t>
            </a:r>
            <a:r>
              <a:rPr lang="ru-RU" sz="2000" dirty="0">
                <a:solidFill>
                  <a:srgbClr val="C00000"/>
                </a:solidFill>
              </a:rPr>
              <a:t>глух и нем».</a:t>
            </a: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dirty="0" smtClean="0">
                <a:solidFill>
                  <a:srgbClr val="C00000"/>
                </a:solidFill>
              </a:rPr>
              <a:t>5. Перед </a:t>
            </a:r>
            <a:r>
              <a:rPr lang="ru-RU" sz="2000" dirty="0">
                <a:solidFill>
                  <a:srgbClr val="C00000"/>
                </a:solidFill>
              </a:rPr>
              <a:t>едой тщательно вымыть руки с мылом.</a:t>
            </a: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dirty="0" smtClean="0">
                <a:solidFill>
                  <a:srgbClr val="C00000"/>
                </a:solidFill>
              </a:rPr>
              <a:t>6. После </a:t>
            </a:r>
            <a:r>
              <a:rPr lang="ru-RU" sz="2000" dirty="0">
                <a:solidFill>
                  <a:srgbClr val="C00000"/>
                </a:solidFill>
              </a:rPr>
              <a:t>еды нужно обязательно полоскать рот. </a:t>
            </a:r>
          </a:p>
        </p:txBody>
      </p:sp>
    </p:spTree>
    <p:extLst>
      <p:ext uri="{BB962C8B-B14F-4D97-AF65-F5344CB8AC3E}">
        <p14:creationId xmlns:p14="http://schemas.microsoft.com/office/powerpoint/2010/main" val="163224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4737" y="561860"/>
            <a:ext cx="80092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bg1">
                    <a:lumMod val="50000"/>
                  </a:schemeClr>
                </a:solidFill>
              </a:rPr>
              <a:t>Теперь вы знаете секреты здорового питания</a:t>
            </a:r>
            <a:r>
              <a:rPr lang="ru-RU" sz="24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ru-RU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i="1" dirty="0">
                <a:solidFill>
                  <a:schemeClr val="bg1">
                    <a:lumMod val="50000"/>
                  </a:schemeClr>
                </a:solidFill>
              </a:rPr>
              <a:t>Я желаю вам: никогда не болеть, правильно питаться, быть бодрыми, вершить добрые дела.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395" y="1632763"/>
            <a:ext cx="7579605" cy="5051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313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245424"/>
              </p:ext>
            </p:extLst>
          </p:nvPr>
        </p:nvGraphicFramePr>
        <p:xfrm>
          <a:off x="4283075" y="719138"/>
          <a:ext cx="36258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окумент" r:id="rId3" imgW="6155994" imgH="9200828" progId="Word.Document.12">
                  <p:embed/>
                </p:oleObj>
              </mc:Choice>
              <mc:Fallback>
                <p:oleObj name="Документ" r:id="rId3" imgW="6155994" imgH="92008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3075" y="719138"/>
                        <a:ext cx="36258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97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795548"/>
              </p:ext>
            </p:extLst>
          </p:nvPr>
        </p:nvGraphicFramePr>
        <p:xfrm>
          <a:off x="4283075" y="719138"/>
          <a:ext cx="36258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Документ" r:id="rId3" imgW="6155994" imgH="9200828" progId="Word.Document.12">
                  <p:embed/>
                </p:oleObj>
              </mc:Choice>
              <mc:Fallback>
                <p:oleObj name="Документ" r:id="rId3" imgW="6155994" imgH="92008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3075" y="719138"/>
                        <a:ext cx="36258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470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417972"/>
              </p:ext>
            </p:extLst>
          </p:nvPr>
        </p:nvGraphicFramePr>
        <p:xfrm>
          <a:off x="4283075" y="719138"/>
          <a:ext cx="36258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Документ" r:id="rId3" imgW="6155994" imgH="9200828" progId="Word.Document.12">
                  <p:embed/>
                </p:oleObj>
              </mc:Choice>
              <mc:Fallback>
                <p:oleObj name="Документ" r:id="rId3" imgW="6155994" imgH="92008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3075" y="719138"/>
                        <a:ext cx="36258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9348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048843"/>
              </p:ext>
            </p:extLst>
          </p:nvPr>
        </p:nvGraphicFramePr>
        <p:xfrm>
          <a:off x="4283075" y="719138"/>
          <a:ext cx="36258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Документ" r:id="rId3" imgW="6155994" imgH="9200828" progId="Word.Document.12">
                  <p:embed/>
                </p:oleObj>
              </mc:Choice>
              <mc:Fallback>
                <p:oleObj name="Документ" r:id="rId3" imgW="6155994" imgH="92008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3075" y="719138"/>
                        <a:ext cx="36258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941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477415"/>
              </p:ext>
            </p:extLst>
          </p:nvPr>
        </p:nvGraphicFramePr>
        <p:xfrm>
          <a:off x="4283075" y="719138"/>
          <a:ext cx="36258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Документ" r:id="rId3" imgW="6155994" imgH="9200828" progId="Word.Document.12">
                  <p:embed/>
                </p:oleObj>
              </mc:Choice>
              <mc:Fallback>
                <p:oleObj name="Документ" r:id="rId3" imgW="6155994" imgH="92008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3075" y="719138"/>
                        <a:ext cx="36258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110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895" y="609600"/>
            <a:ext cx="8596668" cy="13208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Цель: формирование знаний о важности правильного питания как составной части сохранения и укрепления здоровья.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895" y="2160589"/>
            <a:ext cx="8883107" cy="388077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Задачи:</a:t>
            </a:r>
          </a:p>
          <a:p>
            <a:pPr marL="0" indent="0">
              <a:buNone/>
            </a:pPr>
            <a:r>
              <a:rPr lang="ru-RU" sz="2400" dirty="0"/>
              <a:t>- обучающие: формирование умения выбирать полезные продукты для здорового, рационального питания и систематизации знаний о значении продуктов питания;</a:t>
            </a:r>
          </a:p>
          <a:p>
            <a:pPr marL="0" indent="0">
              <a:buNone/>
            </a:pPr>
            <a:r>
              <a:rPr lang="ru-RU" sz="2400" dirty="0"/>
              <a:t>- развивающие: способствовать развитию логического мышления, наблюдательности, коммуникативных навыков;</a:t>
            </a:r>
          </a:p>
          <a:p>
            <a:pPr marL="0" indent="0">
              <a:buNone/>
            </a:pPr>
            <a:r>
              <a:rPr lang="ru-RU" sz="2400" dirty="0"/>
              <a:t>- воспитательные: воспитывать стремление бережно относиться к своему здоровью, быть успешным в достижении своих целей.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564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798537"/>
              </p:ext>
            </p:extLst>
          </p:nvPr>
        </p:nvGraphicFramePr>
        <p:xfrm>
          <a:off x="3017838" y="3222625"/>
          <a:ext cx="61563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Документ" r:id="rId3" imgW="6155994" imgH="408974" progId="Word.Document.12">
                  <p:embed/>
                </p:oleObj>
              </mc:Choice>
              <mc:Fallback>
                <p:oleObj name="Документ" r:id="rId3" imgW="6155994" imgH="4089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17838" y="3222625"/>
                        <a:ext cx="6156325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461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4"/>
          <a:stretch/>
        </p:blipFill>
        <p:spPr>
          <a:xfrm>
            <a:off x="741872" y="513476"/>
            <a:ext cx="5572664" cy="634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3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18" y="327085"/>
            <a:ext cx="10104408" cy="6315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076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75" y="192701"/>
            <a:ext cx="9320269" cy="620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097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6"/>
          <a:stretch/>
        </p:blipFill>
        <p:spPr>
          <a:xfrm>
            <a:off x="124859" y="694063"/>
            <a:ext cx="11107413" cy="5089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874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468" y="262416"/>
            <a:ext cx="9631434" cy="6397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589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99" y="253388"/>
            <a:ext cx="10117891" cy="6323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96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710" y="3281615"/>
            <a:ext cx="5104789" cy="3405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85" y="463168"/>
            <a:ext cx="6806129" cy="3565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571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337</TotalTime>
  <Words>214</Words>
  <Application>Microsoft Office PowerPoint</Application>
  <PresentationFormat>Широкоэкранный</PresentationFormat>
  <Paragraphs>29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Trebuchet MS</vt:lpstr>
      <vt:lpstr>Wingdings 3</vt:lpstr>
      <vt:lpstr>Грань</vt:lpstr>
      <vt:lpstr>Документ Microsoft Word</vt:lpstr>
      <vt:lpstr>МБДОУ детский сад «Березка» </vt:lpstr>
      <vt:lpstr>Цель: формирование знаний о важности правильного питания как составной части сохранения и укрепления здоровья.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Режим правильного питания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19</cp:revision>
  <dcterms:created xsi:type="dcterms:W3CDTF">2017-05-28T15:07:50Z</dcterms:created>
  <dcterms:modified xsi:type="dcterms:W3CDTF">2017-10-31T15:33:14Z</dcterms:modified>
</cp:coreProperties>
</file>