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pandia.ru/text/categ/wiki/001/83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89397"/>
            <a:ext cx="7766936" cy="2137893"/>
          </a:xfrm>
        </p:spPr>
        <p:txBody>
          <a:bodyPr/>
          <a:lstStyle/>
          <a:p>
            <a:pPr algn="ctr"/>
            <a:r>
              <a:rPr lang="ru-RU" sz="3200" b="1" i="1" dirty="0" smtClean="0"/>
              <a:t>Учебные занятия по физической культуре – как основная форма обучения двигательным навыкам и развития оптимальной для детей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378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Подготовила и провела:</a:t>
            </a:r>
          </a:p>
          <a:p>
            <a:r>
              <a:rPr lang="ru-RU" sz="2400" smtClean="0">
                <a:solidFill>
                  <a:srgbClr val="002060"/>
                </a:solidFill>
              </a:rPr>
              <a:t> </a:t>
            </a:r>
            <a:r>
              <a:rPr lang="ru-RU" sz="2400" smtClean="0">
                <a:solidFill>
                  <a:srgbClr val="002060"/>
                </a:solidFill>
              </a:rPr>
              <a:t>воспитатель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Мелехина</a:t>
            </a:r>
            <a:r>
              <a:rPr lang="ru-RU" sz="2400" dirty="0" smtClean="0">
                <a:solidFill>
                  <a:srgbClr val="002060"/>
                </a:solidFill>
              </a:rPr>
              <a:t> М.С.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319315"/>
            <a:ext cx="9855200" cy="63572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 smtClean="0"/>
              <a:t>Стремиться осуществлять дифференцированный подход в основных видах движений и игровых упражнениях.</a:t>
            </a:r>
          </a:p>
          <a:p>
            <a:pPr lvl="0"/>
            <a:r>
              <a:rPr lang="ru-RU" sz="2000" dirty="0" smtClean="0"/>
              <a:t>При изучении сложного материала следует создать целостное представление обо всем двигательном акте и выполнить упражнение в общих чертах. При этом необходим четкий показ в определенном темпе. Далее важно отработать технику выполнения каждого элемента движения и развить у детей чувство самоконтроля за свою двигательную активность.</a:t>
            </a:r>
          </a:p>
          <a:p>
            <a:pPr lvl="0"/>
            <a:r>
              <a:rPr lang="ru-RU" sz="2000" dirty="0" smtClean="0"/>
              <a:t>С целью закрепления и совершенствования приобретенных двигательных навыков и умений предоставлять детям возможность самостоятельно воспроизводить упражнения.</a:t>
            </a:r>
          </a:p>
          <a:p>
            <a:pPr lvl="0"/>
            <a:r>
              <a:rPr lang="ru-RU" sz="2000" dirty="0" smtClean="0"/>
              <a:t>Обращать особое внимание на создание высокой вариативности педагогических условий, что способствует более эффективной реализации ДА детей (за счет новизны упражнений, внесения новых пособий и предметов, постепенного усложнения двигательных задач).</a:t>
            </a:r>
          </a:p>
          <a:p>
            <a:pPr lvl="0"/>
            <a:r>
              <a:rPr lang="ru-RU" sz="2000" dirty="0" smtClean="0"/>
              <a:t>Активизировать мыслительную деятельность каждого ребенка. Для этого следует использовать пространственную терминологию, предоставлять ребенку самостоятельный выбор способа выполнения действий, задавать наводящие вопросы, создавать поисковые ситуации и т.д.</a:t>
            </a:r>
          </a:p>
          <a:p>
            <a:pPr lvl="0"/>
            <a:r>
              <a:rPr lang="ru-RU" sz="2000" dirty="0" smtClean="0"/>
              <a:t>Создавать специальные ситуации для проявления волевых качеств ребенка, решительности, смелости, находчивости.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85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27315"/>
            <a:ext cx="8596668" cy="5214048"/>
          </a:xfrm>
        </p:spPr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Спасибо за внимание.</a:t>
            </a:r>
            <a:endParaRPr lang="ru-RU" sz="6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4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811" y="609600"/>
            <a:ext cx="944444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smtClean="0">
                <a:solidFill>
                  <a:schemeClr val="accent4">
                    <a:lumMod val="50000"/>
                  </a:schemeClr>
                </a:solidFill>
              </a:rPr>
              <a:t>Физическое воспитание в дошкольных учреждениях - это единство цели, задач, средств, форм и методов работы, направленных на укрепление здоровья и всестороннее физическое развитие детей</a:t>
            </a:r>
            <a:r>
              <a:rPr lang="ru-RU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2665926"/>
            <a:ext cx="7842552" cy="3691331"/>
          </a:xfrm>
        </p:spPr>
        <p:txBody>
          <a:bodyPr>
            <a:normAutofit/>
          </a:bodyPr>
          <a:lstStyle/>
          <a:p>
            <a:r>
              <a:rPr lang="ru-RU" sz="2000" b="1" u="sng" smtClean="0"/>
              <a:t>Целью физического воспитания</a:t>
            </a:r>
            <a:r>
              <a:rPr lang="ru-RU" sz="2000" smtClean="0"/>
              <a:t> является формирование у детей основ здорового образа жизни.</a:t>
            </a:r>
          </a:p>
          <a:p>
            <a:r>
              <a:rPr lang="ru-RU" sz="2000" b="1" u="sng" smtClean="0"/>
              <a:t>В процессе физического </a:t>
            </a:r>
            <a:r>
              <a:rPr lang="ru-RU" sz="2000" smtClean="0"/>
              <a:t>воспитания осуществляются оздоровительные, образовательные и воспитательные задачи.</a:t>
            </a:r>
          </a:p>
          <a:p>
            <a:r>
              <a:rPr lang="ru-RU" sz="2000" b="1" u="sng" smtClean="0"/>
              <a:t>Среди оздоровительных задач </a:t>
            </a:r>
            <a:r>
              <a:rPr lang="ru-RU" sz="2000" smtClean="0"/>
              <a:t>особое место занимает охрана жизни и укрепление здоровья детей, и всестороннее физическое развитие, совершенствование функций организма, повышение активности и общей работоспособности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1" y="169816"/>
            <a:ext cx="1761834" cy="2547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87" y="4511591"/>
            <a:ext cx="3344092" cy="18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6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8685"/>
            <a:ext cx="8205409" cy="259805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Учитывая специфику возраста, оздоровительные задачи определяются в более конкретной форме: помогать формированию изгиба позвоночника, развитию сводов стопы, укреплению </a:t>
            </a:r>
            <a:r>
              <a:rPr lang="ru-RU" sz="2000" dirty="0" err="1">
                <a:solidFill>
                  <a:srgbClr val="0070C0"/>
                </a:solidFill>
              </a:rPr>
              <a:t>связочно</a:t>
            </a:r>
            <a:r>
              <a:rPr lang="ru-RU" sz="2000" dirty="0">
                <a:solidFill>
                  <a:srgbClr val="0070C0"/>
                </a:solidFill>
              </a:rPr>
              <a:t>-суставного аппарата; способствовать развитию всех групп мышц, в особенности мышц-разгибателей; правильному соотношению частей тела; совершенствованию деятельности сердечно-сосудистой и дыхательной системы.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6549" y="2902856"/>
            <a:ext cx="9631680" cy="381725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Совершенствовать деятельность центральной нервной системы: способствовать уравновешенности процессов возбуждения и торможения, их подвижности, а также совершенствованию двигательного анализатора, органов </a:t>
            </a:r>
            <a:r>
              <a:rPr lang="ru-RU" sz="2000" dirty="0" smtClean="0">
                <a:solidFill>
                  <a:srgbClr val="002060"/>
                </a:solidFill>
              </a:rPr>
              <a:t>чувств.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Образовательные задачи предусматривают формирование у детей двигательных умений и навыков, развитие физических качеств; роли физических упражнений в его жизнедеятельности, способах укрепления собственного </a:t>
            </a:r>
            <a:r>
              <a:rPr lang="ru-RU" sz="2000" dirty="0" smtClean="0">
                <a:solidFill>
                  <a:srgbClr val="002060"/>
                </a:solidFill>
              </a:rPr>
              <a:t>здоровья</a:t>
            </a:r>
          </a:p>
          <a:p>
            <a:r>
              <a:rPr lang="ru-RU" sz="2000" dirty="0">
                <a:solidFill>
                  <a:srgbClr val="002060"/>
                </a:solidFill>
              </a:rPr>
              <a:t>. Благодаря пластичности нервной системы у детей двигательные навыки формируются сравнительно легко. Большинство их (ползание, бег, ходьба, ходьба на лыжах, катание на велосипеде и др.) дети используют в повседневной жизни как средство передвижения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55" y="738198"/>
            <a:ext cx="2728974" cy="2033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8" y="3367904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931" y="339635"/>
            <a:ext cx="9966959" cy="224390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Двигательные навыки, сформированные у детей дошкольного возраста, составляют фундамент для их дальнейшего совершенствования в школе и позволяют в дальнейшем достигать высоких результатов в спорте. В процессе формирования двигательных навыков у детей вырабатывается способность легко овладевать более сложными движениями и различными видами деятельности, включающими эти движения (трудовые операции).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2815771"/>
            <a:ext cx="8157029" cy="38172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Полученные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знания позволяют детям заниматься физическими упражнениями более осознанно и более полноценно, самостоятельно использовать средства физического воспитания в детском саду и семье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Поскольку целью физического воспитания является формирование у детей навыков здорового образа жизни, то для решения задач физического воспитания детей дошкольного возраста используются: гигиенические факторы, естественные силы природы, физические упражнения и др. 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15" y="3817482"/>
            <a:ext cx="2931885" cy="2184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" y="627017"/>
            <a:ext cx="2008684" cy="12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4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9" y="609600"/>
            <a:ext cx="9091748" cy="170542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Правильное физическое воспитание детей - одна из ведущих задач дошкольных учреждений. Хорошее здоровье, полученное в дошкольном возрасте, является фундаментом общего развития человека.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313" y="2467429"/>
            <a:ext cx="8538317" cy="357393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Методы физического воспитания Наглядный -Рассматривание картин и иллюстраций -Показ физических упражнений. Словесный -Беседа Анализ физических и нравственных качеств Практический -Упражнения -Экспериментирование -Создание проблемных ситуаций –Игра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Для развития двигательной деятельности ребенка очень важен творческий подход. Он способствует раскрытию потенциальных возможностей организма ребенка, создает условия для реализации свободы действий, обеспечивает гармонию ребенка с самим собой, окружающей природой и социальной средой.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" y="69104"/>
            <a:ext cx="3069771" cy="196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331" y="4783748"/>
            <a:ext cx="2765669" cy="2074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094" y="2315028"/>
            <a:ext cx="2295845" cy="25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7669832" cy="5588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Занимаясь физическими упражнениями, ребенок закрепляет знания об окружающей природе — деревьях, цветах, траве, животных и птицах. Он познает свойства воды, песка, снега; особенности смены времен года. У него значительно обогащается словарный запас, развиваются память, мышление, воображение. Физическое образование способствует приобщению ребенка и к большому спорту. Он приобретает знания о ведущих мировых и отечественных спортсменах, что значительно расширяет его кругозор.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63" y="1384663"/>
            <a:ext cx="3317966" cy="4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2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377" y="0"/>
            <a:ext cx="5865223" cy="1257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Организация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двигательного </a:t>
            </a:r>
            <a:r>
              <a:rPr lang="ru-RU" b="1" dirty="0">
                <a:solidFill>
                  <a:srgbClr val="002060"/>
                </a:solidFill>
              </a:rPr>
              <a:t>режима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41334"/>
              </p:ext>
            </p:extLst>
          </p:nvPr>
        </p:nvGraphicFramePr>
        <p:xfrm>
          <a:off x="261258" y="1233715"/>
          <a:ext cx="11829140" cy="5624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828">
                  <a:extLst>
                    <a:ext uri="{9D8B030D-6E8A-4147-A177-3AD203B41FA5}">
                      <a16:colId xmlns:a16="http://schemas.microsoft.com/office/drawing/2014/main" val="1758022934"/>
                    </a:ext>
                  </a:extLst>
                </a:gridCol>
                <a:gridCol w="2365828">
                  <a:extLst>
                    <a:ext uri="{9D8B030D-6E8A-4147-A177-3AD203B41FA5}">
                      <a16:colId xmlns:a16="http://schemas.microsoft.com/office/drawing/2014/main" val="2394232145"/>
                    </a:ext>
                  </a:extLst>
                </a:gridCol>
                <a:gridCol w="2365828">
                  <a:extLst>
                    <a:ext uri="{9D8B030D-6E8A-4147-A177-3AD203B41FA5}">
                      <a16:colId xmlns:a16="http://schemas.microsoft.com/office/drawing/2014/main" val="1308879397"/>
                    </a:ext>
                  </a:extLst>
                </a:gridCol>
                <a:gridCol w="2365828">
                  <a:extLst>
                    <a:ext uri="{9D8B030D-6E8A-4147-A177-3AD203B41FA5}">
                      <a16:colId xmlns:a16="http://schemas.microsoft.com/office/drawing/2014/main" val="2370172753"/>
                    </a:ext>
                  </a:extLst>
                </a:gridCol>
                <a:gridCol w="2365828">
                  <a:extLst>
                    <a:ext uri="{9D8B030D-6E8A-4147-A177-3AD203B41FA5}">
                      <a16:colId xmlns:a16="http://schemas.microsoft.com/office/drawing/2014/main" val="1612019862"/>
                    </a:ext>
                  </a:extLst>
                </a:gridCol>
              </a:tblGrid>
              <a:tr h="598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Формы организации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Младшая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Средняя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Старшая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Поготов. к </a:t>
                      </a:r>
                      <a:r>
                        <a:rPr lang="ru-RU" sz="1600" u="sng">
                          <a:effectLst/>
                          <a:hlinkClick r:id="rId2" tooltip="Курсы для школьников"/>
                        </a:rPr>
                        <a:t>школе</a:t>
                      </a:r>
                      <a:r>
                        <a:rPr lang="ru-RU" sz="1600">
                          <a:effectLst/>
                        </a:rPr>
                        <a:t> 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3637693"/>
                  </a:ext>
                </a:extLst>
              </a:tr>
              <a:tr h="399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Утренняя гимнастика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6-8 минут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6-8 минут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8-10 минут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10-12 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65055949"/>
                  </a:ext>
                </a:extLst>
              </a:tr>
              <a:tr h="842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Хороводная игра или игра средней подвижности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2-3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2-3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3-5 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3-5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56675667"/>
                  </a:ext>
                </a:extLst>
              </a:tr>
              <a:tr h="598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Физминутка во время занятия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2-3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2-3 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2-3 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2-3 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5283263"/>
                  </a:ext>
                </a:extLst>
              </a:tr>
              <a:tr h="159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Динамическая пауза между занятиями (если нет занятий по физкультуре или муз)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81714314"/>
                  </a:ext>
                </a:extLst>
              </a:tr>
              <a:tr h="598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Подвижная игра на прогулке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6-10 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10-15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15-20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15-20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6677533"/>
                  </a:ext>
                </a:extLst>
              </a:tr>
              <a:tr h="995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Индивид. работа по развитию движений на прогулке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8-10 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10-12 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10-15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10-15 мин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6400397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8070"/>
            <a:ext cx="4389119" cy="107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09318"/>
              </p:ext>
            </p:extLst>
          </p:nvPr>
        </p:nvGraphicFramePr>
        <p:xfrm>
          <a:off x="116115" y="188687"/>
          <a:ext cx="11684000" cy="6400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8888869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54888755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34299657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41303739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324367061"/>
                    </a:ext>
                  </a:extLst>
                </a:gridCol>
              </a:tblGrid>
              <a:tr h="5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Динамический час на прогулке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15-20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20-25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25-30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30-35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4176503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Физкультурные занятия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15-20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20-25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25-30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30-35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07484475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Музыкальные занятия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15-20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20-25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25-30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30-35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11269652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Гимнастика после дневного сна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5-10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5-10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5-10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5-10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23907584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Спортивные развлечения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20мин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1 раз/мес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30 мин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1 раз/мес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30 мин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1 раз/мес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40-50 мин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1 раз/мес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171114"/>
                  </a:ext>
                </a:extLst>
              </a:tr>
              <a:tr h="576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Спортивные праздники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 мин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 раза/год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40 мин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2/год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60-90 мин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2/год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60-90 мин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2/год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9801422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День здоровья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 раз в 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72423442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Подвижные игры во 2 половине дня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6-10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10-15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15-20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15-20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36520377"/>
                  </a:ext>
                </a:extLst>
              </a:tr>
              <a:tr h="874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Прогулки, походы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 час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1 раз/квартал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1,5 часа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1 раз/квартал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20497937"/>
                  </a:ext>
                </a:extLst>
              </a:tr>
              <a:tr h="874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Самостоятельная двигательная деятельность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ежедневно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ежедневно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ежедневно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ежедневно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4871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92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97" y="272869"/>
            <a:ext cx="8809545" cy="1149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ПАМЯТКА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Для воспитателя по физической культуре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57" y="1422400"/>
            <a:ext cx="10072913" cy="519611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обеспечения оптимальной </a:t>
            </a:r>
            <a:r>
              <a:rPr lang="ru-RU" dirty="0" smtClean="0"/>
              <a:t>Двигательной Активности детей </a:t>
            </a:r>
            <a:r>
              <a:rPr lang="ru-RU" dirty="0"/>
              <a:t>на занятии по физической культуре необходимо следующее.</a:t>
            </a:r>
          </a:p>
          <a:p>
            <a:pPr lvl="0"/>
            <a:r>
              <a:rPr lang="ru-RU" dirty="0"/>
              <a:t>Определить объем физической нагрузки для детей данного возраста и распределить ее с учетом состояния их здоровья и уровня физической подготовленности.</a:t>
            </a:r>
          </a:p>
          <a:p>
            <a:pPr lvl="0"/>
            <a:r>
              <a:rPr lang="ru-RU" dirty="0"/>
              <a:t>Предусмотреть достаточную площадь, рациональное размещение физкультурного оборудования и пособий, </a:t>
            </a:r>
            <a:r>
              <a:rPr lang="ru-RU" dirty="0" err="1"/>
              <a:t>санитарно</a:t>
            </a:r>
            <a:r>
              <a:rPr lang="ru-RU" dirty="0"/>
              <a:t> – гигиенические требования, следить за наличием соответствующей одежды и обуви.</a:t>
            </a:r>
          </a:p>
          <a:p>
            <a:pPr lvl="0"/>
            <a:r>
              <a:rPr lang="ru-RU" dirty="0"/>
              <a:t>Продумать задачи и программное содержание в соответствии с основными принципами обучения и воспитания.</a:t>
            </a:r>
          </a:p>
          <a:p>
            <a:pPr lvl="0"/>
            <a:r>
              <a:rPr lang="ru-RU" dirty="0"/>
              <a:t>Давать ясное, лаконичное объяснение заданий, четко показывать упражнения.</a:t>
            </a:r>
          </a:p>
          <a:p>
            <a:pPr lvl="0"/>
            <a:r>
              <a:rPr lang="ru-RU" dirty="0"/>
              <a:t>Продумать музыкальное сопровождение, которое должно сочетаться с движениями и создавать положительный эмоциональный настрой у детей.</a:t>
            </a:r>
          </a:p>
          <a:p>
            <a:pPr lvl="0"/>
            <a:r>
              <a:rPr lang="ru-RU" dirty="0"/>
              <a:t>Использовать разные способы организации детей: фронтальный, групповой, индивидуальный, посменный, круговую тренировку.</a:t>
            </a:r>
          </a:p>
          <a:p>
            <a:pPr lvl="0"/>
            <a:r>
              <a:rPr lang="ru-RU" dirty="0"/>
              <a:t>Во время выполнения комплекса упражнений общеразвивающего воздействия особое внимание обращать на осанку детей и их дыхание. Предусмотреть название упражнений, смену исходных положений для каждого упражнения, разнообразное использование методов (показ воспитателем или ребенком, словесное объяснение и т.д.), ритмическое сопровождение (музыка, звук, счет, слово, свободный темп).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5101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1071</Words>
  <Application>Microsoft Office PowerPoint</Application>
  <PresentationFormat>Широкоэкранный</PresentationFormat>
  <Paragraphs>120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Trebuchet MS</vt:lpstr>
      <vt:lpstr>Wingdings 3</vt:lpstr>
      <vt:lpstr>Аспект</vt:lpstr>
      <vt:lpstr>Учебные занятия по физической культуре – как основная форма обучения двигательным навыкам и развития оптимальной для детей</vt:lpstr>
      <vt:lpstr>Физическое воспитание в дошкольных учреждениях - это единство цели, задач, средств, форм и методов работы, направленных на укрепление здоровья и всестороннее физическое развитие детей. </vt:lpstr>
      <vt:lpstr>Учитывая специфику возраста, оздоровительные задачи определяются в более конкретной форме: помогать формированию изгиба позвоночника, развитию сводов стопы, укреплению связочно-суставного аппарата; способствовать развитию всех групп мышц, в особенности мышц-разгибателей; правильному соотношению частей тела; совершенствованию деятельности сердечно-сосудистой и дыхательной системы. </vt:lpstr>
      <vt:lpstr>Двигательные навыки, сформированные у детей дошкольного возраста, составляют фундамент для их дальнейшего совершенствования в школе и позволяют в дальнейшем достигать высоких результатов в спорте. В процессе формирования двигательных навыков у детей вырабатывается способность легко овладевать более сложными движениями и различными видами деятельности, включающими эти движения (трудовые операции). </vt:lpstr>
      <vt:lpstr>Правильное физическое воспитание детей - одна из ведущих задач дошкольных учреждений. Хорошее здоровье, полученное в дошкольном возрасте, является фундаментом общего развития человека. </vt:lpstr>
      <vt:lpstr>Занимаясь физическими упражнениями, ребенок закрепляет знания об окружающей природе — деревьях, цветах, траве, животных и птицах. Он познает свойства воды, песка, снега; особенности смены времен года. У него значительно обогащается словарный запас, развиваются память, мышление, воображение. Физическое образование способствует приобщению ребенка и к большому спорту. Он приобретает знания о ведущих мировых и отечественных спортсменах, что значительно расширяет его кругозор. </vt:lpstr>
      <vt:lpstr>Организация  двигательного режима </vt:lpstr>
      <vt:lpstr>Презентация PowerPoint</vt:lpstr>
      <vt:lpstr>ПАМЯТКА Для воспитателя по физической культуре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Учебные занятия по физической культуре – как основная форма обучения двигательным навыкам и развития оптимальной для детей</dc:title>
  <dc:creator>Lubov</dc:creator>
  <cp:lastModifiedBy>Машенька</cp:lastModifiedBy>
  <cp:revision>16</cp:revision>
  <dcterms:created xsi:type="dcterms:W3CDTF">2016-12-25T16:00:04Z</dcterms:created>
  <dcterms:modified xsi:type="dcterms:W3CDTF">2017-10-29T17:55:18Z</dcterms:modified>
</cp:coreProperties>
</file>