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7" r:id="rId13"/>
    <p:sldId id="27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33274" y="166564"/>
            <a:ext cx="86058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Times New Roman" pitchFamily="18" charset="0"/>
              </a:rPr>
              <a:t>МБДОУ д/с «Василек</a:t>
            </a:r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Times New Roman" pitchFamily="18" charset="0"/>
              </a:rPr>
              <a:t>»</a:t>
            </a:r>
            <a:r>
              <a:rPr lang="en-US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Times New Roman" pitchFamily="18" charset="0"/>
              </a:rPr>
              <a:t> </a:t>
            </a:r>
          </a:p>
          <a:p>
            <a:pPr algn="ctr"/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Times New Roman" pitchFamily="18" charset="0"/>
              </a:rPr>
              <a:t>Средняя группа «Антошка»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3923"/>
            <a:ext cx="7677150" cy="50006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92080" y="1772816"/>
            <a:ext cx="3933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 :</a:t>
            </a:r>
          </a:p>
          <a:p>
            <a:pPr algn="ctr"/>
            <a:r>
              <a:rPr lang="ru-RU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Жилина Елена Владимировна</a:t>
            </a:r>
            <a:endParaRPr lang="ru-RU" sz="40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6808" cy="34379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94" y="3437906"/>
            <a:ext cx="6106907" cy="343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5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07" y="3371947"/>
            <a:ext cx="5148064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24407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7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15134"/>
            <a:ext cx="5868144" cy="37443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729236"/>
            <a:ext cx="5580112" cy="31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0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0550"/>
            <a:ext cx="8616957" cy="6462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6" y="140550"/>
            <a:ext cx="8616956" cy="6462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6" y="1124744"/>
            <a:ext cx="8633701" cy="465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1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4572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29000"/>
            <a:ext cx="493204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9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5076056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99478"/>
            <a:ext cx="5004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7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1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9714" cy="63813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30310"/>
            <a:ext cx="473253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Взаимодействие с родителями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11295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4860032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454896"/>
            <a:ext cx="45719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7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539"/>
            <a:ext cx="7523686" cy="5238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290622"/>
            <a:ext cx="8147248" cy="2434282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Педагогический проект</a:t>
            </a:r>
            <a:br>
              <a:rPr lang="ru-RU" sz="6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«Зеленый огонек»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34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27985" cy="34206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0616"/>
            <a:ext cx="4427985" cy="34384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429000"/>
            <a:ext cx="4716015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5" cy="342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1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15783"/>
            <a:ext cx="842493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1477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1"/>
            <a:ext cx="8784976" cy="5147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5133"/>
            <a:ext cx="8784976" cy="51477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268760"/>
            <a:ext cx="8809415" cy="51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"/>
            <a:ext cx="7932364" cy="684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1628800"/>
            <a:ext cx="6408712" cy="496855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Детский дорожно-транспортный травматизм является одной из самых болезненных проблем современного общества. Ежегодно на дорогах России совершаются десятки тысяч дорожно-транспортных происшествий с участием детей и подростков. В связи с этим особую роль приобретает  необходимость изучения правил дорожного движения. Этим правилам нужно учить детей с детства. Знание  и соблюдение правил дорожного движения поможет сформировать  безопасное поведение детей на дорогах. Данный проект поможет  ребятам получить начальные знания по дорожному движению.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988840"/>
            <a:ext cx="2743746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60648"/>
            <a:ext cx="375476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1628800"/>
            <a:ext cx="3826768" cy="4925144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Создать в группе условия для эффективной работы по формированию у детей знаний о правилах дорожного движения, желания подчиняться этим правилам, показать  важность соблюдения правил дорожного движения.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7"/>
            <a:ext cx="4536505" cy="586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36271"/>
            <a:ext cx="4860032" cy="3645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620794"/>
            <a:ext cx="4327135" cy="324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1" y="201751"/>
            <a:ext cx="5755903" cy="324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347" y="3429000"/>
            <a:ext cx="5811736" cy="327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7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58" y="28097"/>
            <a:ext cx="4572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462" y="3457096"/>
            <a:ext cx="4534537" cy="3400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0903"/>
            <a:ext cx="4609462" cy="34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5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60802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125</Words>
  <Application>Microsoft Office PowerPoint</Application>
  <PresentationFormat>Экран (4:3)</PresentationFormat>
  <Paragraphs>10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Педагогический проект «Зеленый огонек»</vt:lpstr>
      <vt:lpstr>Актуальность проекта</vt:lpstr>
      <vt:lpstr>Цель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Андрей</cp:lastModifiedBy>
  <cp:revision>12</cp:revision>
  <dcterms:created xsi:type="dcterms:W3CDTF">2014-11-13T09:36:31Z</dcterms:created>
  <dcterms:modified xsi:type="dcterms:W3CDTF">2014-11-13T14:43:59Z</dcterms:modified>
</cp:coreProperties>
</file>