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lide.ru/images/3/9253/960/img22.jpg"/>
          <p:cNvPicPr>
            <a:picLocks noChangeAspect="1" noChangeArrowheads="1"/>
          </p:cNvPicPr>
          <p:nvPr/>
        </p:nvPicPr>
        <p:blipFill>
          <a:blip r:embed="rId2" cstate="print"/>
          <a:srcRect l="3538" t="3801" r="4326" b="3801"/>
          <a:stretch>
            <a:fillRect/>
          </a:stretch>
        </p:blipFill>
        <p:spPr bwMode="auto">
          <a:xfrm>
            <a:off x="-23015" y="0"/>
            <a:ext cx="916701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0" y="544522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Вилкова Л.И</a:t>
            </a:r>
          </a:p>
          <a:p>
            <a:r>
              <a:rPr lang="ru-RU" dirty="0" smtClean="0"/>
              <a:t>Воспитатель 1 квалификационной категории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332656"/>
            <a:ext cx="44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МДОБУ детский сад «Буратино» п.Светлый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.900igr.net:10/datas/biologija/Zimnie-ptitsy/0011-011-Na-kormushke-sidja-ptitsy-chistjat-kljuviki-sv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http://file.mobilmusic.ru/b5/a7/63/1201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9693"/>
            <a:ext cx="9144000" cy="6907693"/>
          </a:xfrm>
          <a:prstGeom prst="rect">
            <a:avLst/>
          </a:prstGeom>
          <a:noFill/>
        </p:spPr>
      </p:pic>
      <p:pic>
        <p:nvPicPr>
          <p:cNvPr id="24578" name="Picture 2" descr="H:\DCIM\101MSDCF\DSC07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4032448" cy="3024336"/>
          </a:xfrm>
          <a:prstGeom prst="rect">
            <a:avLst/>
          </a:prstGeom>
          <a:noFill/>
        </p:spPr>
      </p:pic>
      <p:pic>
        <p:nvPicPr>
          <p:cNvPr id="24579" name="Picture 3" descr="H:\DCIM\101MSDCF\DSC07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4379979" cy="32849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0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 еще мы отгадывали загадки, лепили и рисовали птиц!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4581" name="Picture 5" descr="http://stranamasterov.ru/img4/i/DSC00747.JPG"/>
          <p:cNvPicPr>
            <a:picLocks noChangeAspect="1" noChangeArrowheads="1"/>
          </p:cNvPicPr>
          <p:nvPr/>
        </p:nvPicPr>
        <p:blipFill>
          <a:blip r:embed="rId5" cstate="print"/>
          <a:srcRect r="5501" b="8894"/>
          <a:stretch>
            <a:fillRect/>
          </a:stretch>
        </p:blipFill>
        <p:spPr bwMode="auto">
          <a:xfrm>
            <a:off x="3779912" y="764704"/>
            <a:ext cx="3528392" cy="2551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H:\DCIM\101MSDCF\DSC07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4465" y="476672"/>
            <a:ext cx="62536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2060"/>
                </a:solidFill>
              </a:rPr>
              <a:t>Спасибо за внимание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g-fotki.yandex.ru/get/16102/16969765.253/0_959c1_9931de7c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0792"/>
            <a:ext cx="9144000" cy="71561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27784" y="1052736"/>
            <a:ext cx="4104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Цель: закрепить знания детей о зимующих птицах; сформировать желание заботиться о живых существах</a:t>
            </a:r>
            <a:endParaRPr lang="ru-RU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2fons.ru/pic/201407/1920x1200/2fons.ru-34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62068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Трудно птицам зимовать, 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Надо птицам помогать! 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Распилить я попросил 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Досточку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еловую, 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Вместе с папой смастерил 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Птичкину столовую.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static7.depositphotos.com/1099692/709/v/950/depositphotos_7099924-Winter-background-with-bullfi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H:\DCIM\101MSDCF\DSC078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5364088" cy="402306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95736" y="188640"/>
            <a:ext cx="6120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Ребята вешают кормушку,  которую сделали с помощью родителей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.900igr.net:10/datas/biologija/Kormushki-dlja-ptits/0013-013-Podkormka-pti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.azimage.com/photos/premium/previews/163/winter-seamless-background-with-snowflakes-and-birds-tit-and-bullfinch_163335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http://uld7.mycdn.me/image?t=3&amp;bid=815508714103&amp;id=815508714103&amp;plc=WEB&amp;tkn=*sgEcQWSwKaXFdy6qxxhjdWqgj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2780928"/>
            <a:ext cx="4980045" cy="3735034"/>
          </a:xfrm>
          <a:prstGeom prst="rect">
            <a:avLst/>
          </a:prstGeom>
          <a:noFill/>
        </p:spPr>
      </p:pic>
      <p:pic>
        <p:nvPicPr>
          <p:cNvPr id="4101" name="Picture 5" descr="H:\DCIM\101MSDCF\DSC07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6632"/>
            <a:ext cx="4403980" cy="3302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4187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Мы кормили птиц зерном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6165304"/>
            <a:ext cx="170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И гречкой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reviews.123rf.com/images/fireflamenco/fireflamenco1210/fireflamenco121000008/16009261-Winter-background-with-cute-birds-in-hats-sitting-on-branch--Stock-V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955" cy="6858000"/>
          </a:xfrm>
          <a:prstGeom prst="rect">
            <a:avLst/>
          </a:prstGeom>
          <a:noFill/>
        </p:spPr>
      </p:pic>
      <p:pic>
        <p:nvPicPr>
          <p:cNvPr id="3075" name="Picture 3" descr="H:\DCIM\101MSDCF\DSC07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620005" cy="3465004"/>
          </a:xfrm>
          <a:prstGeom prst="rect">
            <a:avLst/>
          </a:prstGeom>
          <a:noFill/>
        </p:spPr>
      </p:pic>
      <p:pic>
        <p:nvPicPr>
          <p:cNvPr id="3077" name="Picture 5" descr="http://uld7.mycdn.me/image?t=3&amp;bid=815508685431&amp;id=815508685431&amp;plc=WEB&amp;tkn=*0QRr0ziOlYaNmFjyJBwwAq9Xaq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2852936"/>
            <a:ext cx="4608512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1" y="4869160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Ребятам нравилось ухаживать за птицами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hotoshopand.ucoz.ru/_pu/109/05910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H:\DCIM\101MSDCF\DSC07851.JPG"/>
          <p:cNvPicPr>
            <a:picLocks noChangeAspect="1" noChangeArrowheads="1"/>
          </p:cNvPicPr>
          <p:nvPr/>
        </p:nvPicPr>
        <p:blipFill>
          <a:blip r:embed="rId3" cstate="print"/>
          <a:srcRect l="22992" t="15328" b="20294"/>
          <a:stretch>
            <a:fillRect/>
          </a:stretch>
        </p:blipFill>
        <p:spPr bwMode="auto">
          <a:xfrm>
            <a:off x="179512" y="908720"/>
            <a:ext cx="3560218" cy="2232248"/>
          </a:xfrm>
          <a:prstGeom prst="rect">
            <a:avLst/>
          </a:prstGeom>
          <a:noFill/>
        </p:spPr>
      </p:pic>
      <p:pic>
        <p:nvPicPr>
          <p:cNvPr id="2052" name="Picture 4" descr="H:\DCIM\101MSDCF\DSC07854.JPG"/>
          <p:cNvPicPr>
            <a:picLocks noChangeAspect="1" noChangeArrowheads="1"/>
          </p:cNvPicPr>
          <p:nvPr/>
        </p:nvPicPr>
        <p:blipFill>
          <a:blip r:embed="rId4" cstate="print"/>
          <a:srcRect l="35772" t="13341" r="20395" b="32245"/>
          <a:stretch>
            <a:fillRect/>
          </a:stretch>
        </p:blipFill>
        <p:spPr bwMode="auto">
          <a:xfrm>
            <a:off x="6084168" y="476672"/>
            <a:ext cx="2861651" cy="2664296"/>
          </a:xfrm>
          <a:prstGeom prst="rect">
            <a:avLst/>
          </a:prstGeom>
          <a:noFill/>
        </p:spPr>
      </p:pic>
      <p:pic>
        <p:nvPicPr>
          <p:cNvPr id="2053" name="Picture 5" descr="H:\DCIM\101MSDCF\DSC07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420888"/>
            <a:ext cx="4392488" cy="329436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608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Птички подлетали с осторожностью…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5949280"/>
            <a:ext cx="5942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А потом решились и сели в кормушку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laycast.ru/uploads/2016/01/04/16653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07" cy="6912006"/>
          </a:xfrm>
          <a:prstGeom prst="rect">
            <a:avLst/>
          </a:prstGeom>
          <a:noFill/>
        </p:spPr>
      </p:pic>
      <p:pic>
        <p:nvPicPr>
          <p:cNvPr id="23556" name="Picture 4" descr="H:\DCIM\101MSDCF\DSC07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08920"/>
            <a:ext cx="3491880" cy="3627022"/>
          </a:xfrm>
          <a:prstGeom prst="rect">
            <a:avLst/>
          </a:prstGeom>
          <a:noFill/>
        </p:spPr>
      </p:pic>
      <p:pic>
        <p:nvPicPr>
          <p:cNvPr id="23558" name="Picture 6" descr="http://uld7.mycdn.me/image?t=3&amp;bid=815508690551&amp;id=815508690551&amp;plc=WEB&amp;tkn=*zc0WoM1GnCnhOqZgY2DvtO7S2U4"/>
          <p:cNvPicPr>
            <a:picLocks noChangeAspect="1" noChangeArrowheads="1"/>
          </p:cNvPicPr>
          <p:nvPr/>
        </p:nvPicPr>
        <p:blipFill>
          <a:blip r:embed="rId4" cstate="print"/>
          <a:srcRect r="9302" b="9302"/>
          <a:stretch>
            <a:fillRect/>
          </a:stretch>
        </p:blipFill>
        <p:spPr bwMode="auto">
          <a:xfrm>
            <a:off x="2411760" y="1052736"/>
            <a:ext cx="3744416" cy="28083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26064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Кормить птиц стало нашей доброй традицией!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3555" name="Picture 3" descr="H:\DCIM\101MSDCF\DSC07828.JPG"/>
          <p:cNvPicPr>
            <a:picLocks noChangeAspect="1" noChangeArrowheads="1"/>
          </p:cNvPicPr>
          <p:nvPr/>
        </p:nvPicPr>
        <p:blipFill>
          <a:blip r:embed="rId5" cstate="print"/>
          <a:srcRect l="17207"/>
          <a:stretch>
            <a:fillRect/>
          </a:stretch>
        </p:blipFill>
        <p:spPr bwMode="auto">
          <a:xfrm>
            <a:off x="467544" y="3068960"/>
            <a:ext cx="3119738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87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дом</cp:lastModifiedBy>
  <cp:revision>17</cp:revision>
  <dcterms:created xsi:type="dcterms:W3CDTF">2016-02-09T14:35:54Z</dcterms:created>
  <dcterms:modified xsi:type="dcterms:W3CDTF">2016-02-09T17:16:39Z</dcterms:modified>
</cp:coreProperties>
</file>