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290" r:id="rId2"/>
    <p:sldId id="257" r:id="rId3"/>
    <p:sldId id="258" r:id="rId4"/>
    <p:sldId id="262" r:id="rId5"/>
    <p:sldId id="263" r:id="rId6"/>
    <p:sldId id="287" r:id="rId7"/>
    <p:sldId id="272" r:id="rId8"/>
    <p:sldId id="264" r:id="rId9"/>
    <p:sldId id="265" r:id="rId10"/>
    <p:sldId id="266" r:id="rId11"/>
    <p:sldId id="271" r:id="rId12"/>
    <p:sldId id="284" r:id="rId13"/>
    <p:sldId id="281" r:id="rId14"/>
    <p:sldId id="285" r:id="rId1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8307" autoAdjust="0"/>
  </p:normalViewPr>
  <p:slideViewPr>
    <p:cSldViewPr>
      <p:cViewPr>
        <p:scale>
          <a:sx n="83" d="100"/>
          <a:sy n="83" d="100"/>
        </p:scale>
        <p:origin x="-774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1C642-09D7-4477-8F02-AA826CA4D099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9E833-DCC0-4C25-B8E2-BFD61867CC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405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10/27/2017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1;&#1072;&#1088;&#1080;&#1089;&#1072;\&#1055;&#1056;&#1045;&#1047;&#1045;&#1053;&#1058;&#1040;&#1062;&#1048;&#1049;%20&#1055;&#1040;&#1058;&#1056;&#1048;&#1054;&#1058;&#1048;&#1047;&#1052;%20&#1042;%20&#1052;&#1059;&#1047;&#1067;&#1050;&#1045;\&#1055;&#1056;&#1045;&#1047;&#1045;&#1053;&#1058;&#1040;&#1062;&#1048;&#1071;%20&#1056;&#1054;&#1044;&#1048;&#1053;&#1040;\Detskie+pesni+o+Rossii+-+O+Rossii_(mp3top100.net)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71;\Desktop\&#1040;&#1092;&#1072;&#1085;&#1072;&#1089;&#1100;&#1077;&#1074;&#1072;%20&#1051;.&#1052;.&#1087;&#1088;&#1077;&#1079;&#1077;&#1085;&#1090;&#1072;&#1094;&#1080;&#1103;%20&#1051;&#1102;&#1073;&#1086;&#1074;&#1100;%20&#1082;%20&#1056;&#1086;&#1076;&#1080;&#1085;&#1077;\Voennie_pesni-Den_Pobedi(5mp3.org).mp3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5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анимация\56104-1280x10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620962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   Презентация </a:t>
            </a:r>
            <a:r>
              <a:rPr lang="ru-RU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Любовь к Родине</a:t>
            </a:r>
            <a:endParaRPr lang="ru-RU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Detskie+pesni+o+Rossii+-+O+Rossii_(mp3top100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610600" y="632460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5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Лариса\ФОНЫ\8bdef5e8591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69"/>
            <a:ext cx="9144000" cy="68588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91200" cy="11430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Символ России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029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Опять о них, кудрявых и белёсых…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 что тут делать, если на Руси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всех дорог встречаются берёзы,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Хоть день, хоть год, хоть вечно колеси.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3886200"/>
            <a:ext cx="5029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Берёза – символ России, нашей Родины.    И быть ей на наших просторах вечно, потому что вечен наш народ!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D:\Анимация2\6806502_38c37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5496" y="457200"/>
            <a:ext cx="3416579" cy="5224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Лариса\ФОНЫ\1269380090_stockxpertcom_id4951811_size4.jpg"/>
          <p:cNvPicPr>
            <a:picLocks noChangeAspect="1" noChangeArrowheads="1"/>
          </p:cNvPicPr>
          <p:nvPr/>
        </p:nvPicPr>
        <p:blipFill>
          <a:blip r:embed="rId2"/>
          <a:srcRect r="16000"/>
          <a:stretch>
            <a:fillRect/>
          </a:stretch>
        </p:blipFill>
        <p:spPr bwMode="auto">
          <a:xfrm>
            <a:off x="0" y="-26126"/>
            <a:ext cx="9144000" cy="68841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2209800" cy="9144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20 век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152400"/>
            <a:ext cx="6477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Много песен написано о войне. Набатным призывом, поднимающим народ на смертный бой с фашистскими захватчиками, зазвучал гимн «Священная война»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Его авторы — композитор А. Александров и поэт Лебедев-Кумач. От начала до конца дышит это произведение страстной силой взволнованной человеческой речи. Песня передает и глубокий драматизм события, и героический подъем народа, и его волю к победе.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Боль утрат  передают в стихах и песнях  К.Симонов, Б. Окуджава. </a:t>
            </a:r>
          </a:p>
        </p:txBody>
      </p:sp>
      <p:pic>
        <p:nvPicPr>
          <p:cNvPr id="6146" name="Picture 2" descr="http://im5-tub-ru.yandex.net/i?id=150864242-25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429000"/>
            <a:ext cx="2699179" cy="3429000"/>
          </a:xfrm>
          <a:prstGeom prst="rect">
            <a:avLst/>
          </a:prstGeom>
          <a:noFill/>
        </p:spPr>
      </p:pic>
      <p:sp>
        <p:nvSpPr>
          <p:cNvPr id="6148" name="AutoShape 4" descr="http://im5-tub-ru.yandex.net/i?id=524762047-30-72&amp;n=21"/>
          <p:cNvSpPr>
            <a:spLocks noChangeAspect="1" noChangeArrowheads="1"/>
          </p:cNvSpPr>
          <p:nvPr/>
        </p:nvSpPr>
        <p:spPr bwMode="auto">
          <a:xfrm>
            <a:off x="155575" y="-1858963"/>
            <a:ext cx="2590800" cy="38862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0" name="AutoShape 6" descr="http://www.talkov.su/pages/gallery/gallerySmall/23_600.jpg"/>
          <p:cNvSpPr>
            <a:spLocks noChangeAspect="1" noChangeArrowheads="1"/>
          </p:cNvSpPr>
          <p:nvPr/>
        </p:nvSpPr>
        <p:spPr bwMode="auto">
          <a:xfrm>
            <a:off x="155575" y="-457200"/>
            <a:ext cx="600075" cy="952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D:\картинки с инета\1297954773-sovetskie-agitacionnye-plakaty-99-foto_AddFun.ru_70.jpg"/>
          <p:cNvPicPr>
            <a:picLocks noChangeAspect="1" noChangeArrowheads="1"/>
          </p:cNvPicPr>
          <p:nvPr/>
        </p:nvPicPr>
        <p:blipFill>
          <a:blip r:embed="rId4"/>
          <a:srcRect r="-323" b="7428"/>
          <a:stretch>
            <a:fillRect/>
          </a:stretch>
        </p:blipFill>
        <p:spPr bwMode="auto">
          <a:xfrm>
            <a:off x="6353040" y="2880090"/>
            <a:ext cx="2532197" cy="3399333"/>
          </a:xfrm>
          <a:prstGeom prst="rect">
            <a:avLst/>
          </a:prstGeom>
          <a:noFill/>
        </p:spPr>
      </p:pic>
      <p:pic>
        <p:nvPicPr>
          <p:cNvPr id="1027" name="Picture 3" descr="D:\картинки с инета\88564272_3330929_1507a45256e8deea6f9c4b9d25b3f5c4_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3200400"/>
            <a:ext cx="2895600" cy="275871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Лариса\ФОНЫ\1269380090_stockxpertcom_id4951811_size4.jpg"/>
          <p:cNvPicPr>
            <a:picLocks noChangeAspect="1" noChangeArrowheads="1"/>
          </p:cNvPicPr>
          <p:nvPr/>
        </p:nvPicPr>
        <p:blipFill>
          <a:blip r:embed="rId2"/>
          <a:srcRect r="16000"/>
          <a:stretch>
            <a:fillRect/>
          </a:stretch>
        </p:blipFill>
        <p:spPr bwMode="auto">
          <a:xfrm>
            <a:off x="0" y="-26126"/>
            <a:ext cx="9144000" cy="6884126"/>
          </a:xfrm>
          <a:prstGeom prst="rect">
            <a:avLst/>
          </a:prstGeom>
          <a:noFill/>
        </p:spPr>
      </p:pic>
      <p:pic>
        <p:nvPicPr>
          <p:cNvPr id="1027" name="Picture 3" descr="D:\картинки с инета\1324540954_1324121997_01bca98a9b0c_resiz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52400"/>
            <a:ext cx="3552825" cy="5715000"/>
          </a:xfrm>
          <a:prstGeom prst="rect">
            <a:avLst/>
          </a:prstGeom>
          <a:noFill/>
        </p:spPr>
      </p:pic>
      <p:pic>
        <p:nvPicPr>
          <p:cNvPr id="1028" name="Picture 4" descr="D:\картинки с инета\3f14ec516cb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718050" cy="3176763"/>
          </a:xfrm>
          <a:prstGeom prst="rect">
            <a:avLst/>
          </a:prstGeom>
          <a:noFill/>
        </p:spPr>
      </p:pic>
      <p:pic>
        <p:nvPicPr>
          <p:cNvPr id="1026" name="Picture 2" descr="D:\картинки с инета\3f11ef36810c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/>
          <a:srcRect r="1754" b="6766"/>
          <a:stretch/>
        </p:blipFill>
        <p:spPr bwMode="auto">
          <a:xfrm>
            <a:off x="1295400" y="2667000"/>
            <a:ext cx="3069404" cy="4031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Лариса\ФОНЫ\1269380090_stockxpertcom_id4951811_size4.jpg"/>
          <p:cNvPicPr>
            <a:picLocks noChangeAspect="1" noChangeArrowheads="1"/>
          </p:cNvPicPr>
          <p:nvPr/>
        </p:nvPicPr>
        <p:blipFill>
          <a:blip r:embed="rId3"/>
          <a:srcRect r="16000"/>
          <a:stretch>
            <a:fillRect/>
          </a:stretch>
        </p:blipFill>
        <p:spPr bwMode="auto">
          <a:xfrm>
            <a:off x="0" y="-26126"/>
            <a:ext cx="9144000" cy="6884126"/>
          </a:xfrm>
          <a:prstGeom prst="rect">
            <a:avLst/>
          </a:prstGeom>
          <a:noFill/>
        </p:spPr>
      </p:pic>
      <p:pic>
        <p:nvPicPr>
          <p:cNvPr id="1026" name="Picture 2" descr="D:\картинки с инета\8874fdbba2af0ae302ff6a213571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28600" y="0"/>
            <a:ext cx="3200400" cy="5161939"/>
          </a:xfrm>
          <a:prstGeom prst="rect">
            <a:avLst/>
          </a:prstGeom>
          <a:noFill/>
        </p:spPr>
      </p:pic>
      <p:pic>
        <p:nvPicPr>
          <p:cNvPr id="1027" name="Picture 3" descr="D:\картинки с инета\fc4dfb598a88edc2b6f16c4d33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200" y="0"/>
            <a:ext cx="5075237" cy="3803677"/>
          </a:xfrm>
          <a:prstGeom prst="rect">
            <a:avLst/>
          </a:prstGeom>
          <a:noFill/>
        </p:spPr>
      </p:pic>
      <p:pic>
        <p:nvPicPr>
          <p:cNvPr id="1028" name="Picture 4" descr="D:\картинки с инета\0b12a1f9b4b96177b49fcb5a0173cc6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25139" y="3810000"/>
            <a:ext cx="4018661" cy="3048000"/>
          </a:xfrm>
          <a:prstGeom prst="rect">
            <a:avLst/>
          </a:prstGeom>
          <a:noFill/>
        </p:spPr>
      </p:pic>
      <p:pic>
        <p:nvPicPr>
          <p:cNvPr id="9" name="Voennie_pesni-Den_Pobedi(5mp3.org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8534400" y="634047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Лариса\для работы\76385815_rodin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" b="5586"/>
          <a:stretch/>
        </p:blipFill>
        <p:spPr bwMode="auto">
          <a:xfrm>
            <a:off x="-285937" y="-235598"/>
            <a:ext cx="9431492" cy="709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285937" y="0"/>
            <a:ext cx="9576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0" indent="-256032">
              <a:spcBef>
                <a:spcPts val="300"/>
              </a:spcBef>
              <a:buClr>
                <a:srgbClr val="A04DA3"/>
              </a:buClr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6346004" cy="306151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61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ahmaninov-Sergey-Vasil_evich-Tema-Rodiny(muzofon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9399.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26" name="Picture 2" descr="D:\Лариса\ФОНЫ\8bdef5e8591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869"/>
            <a:ext cx="9144000" cy="6858870"/>
          </a:xfrm>
          <a:prstGeom prst="rect">
            <a:avLst/>
          </a:prstGeom>
          <a:noFill/>
        </p:spPr>
      </p:pic>
      <p:pic>
        <p:nvPicPr>
          <p:cNvPr id="6" name="Picture 3" descr="D:\анимация\63806094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6922" y="0"/>
            <a:ext cx="8847078" cy="5562600"/>
          </a:xfrm>
          <a:prstGeom prst="rect">
            <a:avLst/>
          </a:prstGeom>
          <a:noFill/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48461" y="5561730"/>
            <a:ext cx="8847077" cy="1296269"/>
          </a:xfrm>
        </p:spPr>
        <p:txBody>
          <a:bodyPr>
            <a:normAutofit fontScale="92500" lnSpcReduction="20000"/>
          </a:bodyPr>
          <a:lstStyle/>
          <a:p>
            <a:r>
              <a:rPr lang="ru-RU" sz="1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древних времен тема Родины стала главной темой русской музыки. Тема Родины, родной земли, своего отечества — ведущая тема в творчестве композиторов , центральная в творчестве композиторов 19-20 веков, с наибольшей полнотой воплотилась в крупных инструментальных и вокальных произведениях, оперных и симфонических. </a:t>
            </a:r>
          </a:p>
          <a:p>
            <a:endParaRPr lang="ru-RU" sz="20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Лариса\ФОНЫ\8bdef5e8591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69"/>
            <a:ext cx="9144000" cy="68588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Славяне…</a:t>
            </a:r>
            <a:r>
              <a:rPr lang="ru-RU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Русичи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90600"/>
            <a:ext cx="7213600" cy="51355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Давно это было, в стране, где мы живём, не было ни громадных городов, ни каменных домов, ни сёл, ни деревень. Были одни поля да густые леса, в которых обитали дикие звери. По берегам рек, далеко друг от друга, стояли бедные строения. В них жили наши далёкие предки-славяне. Это название произошло от слова «слава», т.е. «хвала».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Поэт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Иван  Никитин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так писал о Руси нашей: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 Уж и есть за что, Русь могучая</a:t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Полюбить тебя, назвать матерью,</a:t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Стать за честь твою против недруга,</a:t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тебя в нужде сложить голову».</a:t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Русичи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– это музыкально одарённая нация. С великой гордостью мы произносим имена русских композиторов, которые воспевали красоту и благородство русской души, величие русской природы, подвиги русских богатырей.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 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6" name="Picture 2" descr="D:\картинки с инета\0007-007-Drevnjaja-R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438400"/>
            <a:ext cx="3962400" cy="29718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Лариса\ФОНЫ\8bdef5e8591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125" y="-869"/>
            <a:ext cx="9144000" cy="68588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62400" cy="11430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«Слово…»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14800" y="3200400"/>
            <a:ext cx="5029200" cy="36576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400" dirty="0" smtClean="0"/>
              <a:t>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Одним из первых и ярких памятников Древней Руси, первой патриотической песнью, в которой лежат истоки русского российского патриотизма, является «Слово о полку Игореве». 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Патриотические чувства поднимали народ на борьбу с врагом. Любовь к родине всегда была присуща нашим соотечественникам. Защита родной страны считалась делом святым.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D:\картинки с инета\1291662751_slovo-o-polku-igoreve.jpg"/>
          <p:cNvPicPr>
            <a:picLocks noChangeAspect="1" noChangeArrowheads="1"/>
          </p:cNvPicPr>
          <p:nvPr/>
        </p:nvPicPr>
        <p:blipFill>
          <a:blip r:embed="rId3"/>
          <a:srcRect r="667" b="14983"/>
          <a:stretch>
            <a:fillRect/>
          </a:stretch>
        </p:blipFill>
        <p:spPr bwMode="auto">
          <a:xfrm>
            <a:off x="-1" y="2971800"/>
            <a:ext cx="4316693" cy="3657600"/>
          </a:xfrm>
          <a:prstGeom prst="rect">
            <a:avLst/>
          </a:prstGeom>
          <a:noFill/>
        </p:spPr>
      </p:pic>
      <p:pic>
        <p:nvPicPr>
          <p:cNvPr id="1027" name="Picture 3" descr="D:\картинки с инета\6288d16bcf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0"/>
            <a:ext cx="5120036" cy="31242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Лариса\ФОНЫ\8bdef5e8591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441" y="-869"/>
            <a:ext cx="9144000" cy="685887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257800" y="0"/>
            <a:ext cx="3873759" cy="2667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Подвиг простого 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крестьянина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3886200"/>
            <a:ext cx="4800600" cy="29718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Таким образом, защита своего рода, своей природы, земли – матушки, уверенность в победе – вот что лежит в основе характера героя другой исторической эпохи, героя 17 века, нашедшего отражение и в музыке, и в литературе, знаменитого крестьянина Ивана Сусанина.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Z\Downloads\602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03"/>
          <a:stretch/>
        </p:blipFill>
        <p:spPr bwMode="auto">
          <a:xfrm>
            <a:off x="76200" y="76200"/>
            <a:ext cx="4886845" cy="366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Z\Downloads\58033674_1271785545_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17"/>
          <a:stretch/>
        </p:blipFill>
        <p:spPr bwMode="auto">
          <a:xfrm>
            <a:off x="4495800" y="2862781"/>
            <a:ext cx="4572000" cy="399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Z\Downloads\38659_o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27"/>
            <a:ext cx="9144000" cy="683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09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Лариса\ФОНЫ\8bdef5e8591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869"/>
            <a:ext cx="9144000" cy="68588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 что для тебя- Родина?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im0-tub-ru.yandex.net/i?id=130700360-43-72&amp;n=21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377070">
            <a:off x="6221039" y="1344221"/>
            <a:ext cx="2416925" cy="241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http://img-fotki.yandex.ru/get/32/rushjournal.0/0_16b50_4b3ea3fa_X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289936">
            <a:off x="548738" y="4334033"/>
            <a:ext cx="3274377" cy="2180332"/>
          </a:xfrm>
          <a:prstGeom prst="rect">
            <a:avLst/>
          </a:prstGeom>
          <a:noFill/>
        </p:spPr>
      </p:pic>
      <p:sp>
        <p:nvSpPr>
          <p:cNvPr id="10244" name="AutoShape 4" descr="http://im5-tub-ru.yandex.net/i?id=140309699-13-72&amp;n=21"/>
          <p:cNvSpPr>
            <a:spLocks noChangeAspect="1" noChangeArrowheads="1"/>
          </p:cNvSpPr>
          <p:nvPr/>
        </p:nvSpPr>
        <p:spPr bwMode="auto">
          <a:xfrm>
            <a:off x="155575" y="-1858963"/>
            <a:ext cx="3543300" cy="38862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2" descr="D:\картинки с инета\1222.jpg"/>
          <p:cNvPicPr>
            <a:picLocks noChangeAspect="1" noChangeArrowheads="1"/>
          </p:cNvPicPr>
          <p:nvPr/>
        </p:nvPicPr>
        <p:blipFill>
          <a:blip r:embed="rId7" cstate="print"/>
          <a:srcRect r="-1329" b="22553"/>
          <a:stretch>
            <a:fillRect/>
          </a:stretch>
        </p:blipFill>
        <p:spPr bwMode="auto">
          <a:xfrm>
            <a:off x="533399" y="1371600"/>
            <a:ext cx="4640329" cy="2514600"/>
          </a:xfrm>
          <a:prstGeom prst="rect">
            <a:avLst/>
          </a:prstGeom>
          <a:noFill/>
        </p:spPr>
      </p:pic>
      <p:pic>
        <p:nvPicPr>
          <p:cNvPr id="3" name="Дмитрий Нагиев - Родина (mp3ostrov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5166.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7200" y="6005513"/>
            <a:ext cx="609600" cy="609600"/>
          </a:xfrm>
          <a:prstGeom prst="rect">
            <a:avLst/>
          </a:prstGeom>
        </p:spPr>
      </p:pic>
      <p:pic>
        <p:nvPicPr>
          <p:cNvPr id="8" name="Рисунок 7" descr="http://sovietime.ru/images/soviet-books/Bukvar-1962z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05425" y="4227859"/>
            <a:ext cx="3381375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Лариса\ФОНЫ\8bdef5e8591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69"/>
            <a:ext cx="9144000" cy="68588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274638"/>
            <a:ext cx="2895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чего начинается Родина?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2000" y="1676400"/>
            <a:ext cx="80772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Хлеб, которым человек кормится. Земля, на которой человек живёт. Мать, которая даёт жизнь… Без всего этого человеку жить просто невозможно, но среди всего самого заветного есть у человека Родина. Родина - это земля, город и деревня, где ты родился и живёшь, твои друзья, близкие соседи. Это мать и отец твои, поэтому Родину ещё Отчизной называют, как дом родной – отчим домом.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9" name="Рисунок 8" descr="D:\фотки с камеры\лето 2013\Новая папка\лето 2013 0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114800"/>
            <a:ext cx="3581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Наташа\Мои документы\Мои рисунки\Изображение 1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886200"/>
            <a:ext cx="2590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im1-tub-ru.yandex.net/i?id=112493941-30-72&amp;n=21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152400"/>
            <a:ext cx="2514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анимация 5\49404877_50_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9800" y="0"/>
            <a:ext cx="2971800" cy="210134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Лариса\ФОНЫ\8bdef5e8591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69"/>
            <a:ext cx="9144000" cy="68588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Русские красавицы –березы…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" y="990600"/>
            <a:ext cx="86868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Берёза – любимое дерево русских людей. Стройную, кудрявую, белоствольную, её всегда сравнивали на Руси с нежной и красивой девушкой, невестой. Ей посвящали свои лучшие произведения наши поэты и художники. Песню «Во поле береза стояла». знают и «стар и млад» не только в России, но и в других странах. Эту народную песню часто называют «драгоценным камнем» русского музыкального фольклора.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 descr="D:\Анимация2\0a1d65369bf7df9a90a6df81196c929b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733800"/>
            <a:ext cx="4428247" cy="2956707"/>
          </a:xfrm>
          <a:prstGeom prst="rect">
            <a:avLst/>
          </a:prstGeom>
          <a:noFill/>
        </p:spPr>
      </p:pic>
      <p:pic>
        <p:nvPicPr>
          <p:cNvPr id="9" name="Picture 4" descr="D:\Анимация2\9a784a6c6ae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3581400"/>
            <a:ext cx="3716290" cy="2909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1329</TotalTime>
  <Words>453</Words>
  <Application>Microsoft Office PowerPoint</Application>
  <PresentationFormat>Экран (4:3)</PresentationFormat>
  <Paragraphs>23</Paragraphs>
  <Slides>14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Городская</vt:lpstr>
      <vt:lpstr>    Презентация  Любовь к Родине</vt:lpstr>
      <vt:lpstr>Презентация PowerPoint</vt:lpstr>
      <vt:lpstr>Славяне…Русичи…</vt:lpstr>
      <vt:lpstr>«Слово…»</vt:lpstr>
      <vt:lpstr>Подвиг простого  крестьянина</vt:lpstr>
      <vt:lpstr>Презентация PowerPoint</vt:lpstr>
      <vt:lpstr>А что для тебя- Родина?</vt:lpstr>
      <vt:lpstr> С чего начинается Родина?</vt:lpstr>
      <vt:lpstr>Русские красавицы –березы…</vt:lpstr>
      <vt:lpstr>Символ России</vt:lpstr>
      <vt:lpstr>                            20 век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Любовь к Родине</dc:title>
  <cp:lastModifiedBy>Я</cp:lastModifiedBy>
  <cp:revision>212</cp:revision>
  <dcterms:modified xsi:type="dcterms:W3CDTF">2017-10-27T17:43:09Z</dcterms:modified>
</cp:coreProperties>
</file>