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4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4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2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0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8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8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7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5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3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52CC-53A3-4C75-B6AB-B9CB249B57F4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F055-7F8C-4A93-9E54-C8DB686A4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4395" y="1225560"/>
            <a:ext cx="5281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Ребятам о зверятах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62473" y="63276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2473" y="5949696"/>
            <a:ext cx="589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МБДОУ « Детский сад № 8»</a:t>
            </a:r>
          </a:p>
          <a:p>
            <a:r>
              <a:rPr lang="ru-RU" dirty="0" smtClean="0"/>
              <a:t>Иванцова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72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6900672" y="780288"/>
            <a:ext cx="4815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Ежиха – очень добросовестная мать. Она заранее устраивает для своих детей «детскую комнату» - круглую норку под землей. Первые дни мать ни на минуту не отходит от ежат и кормит их своим молоком. Уходя, она закрывает детей травой и листьями: и не видно малышей и тепло. Когда у ежат открываются глаза они начинают выходить из гнезда. Отставшие то мамы жалобно пищат, а мать бежит назад и ищет их. Найдет и носом подгоняет, чтобы не отставали. </a:t>
            </a:r>
            <a:endParaRPr lang="ru-RU" sz="2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8832"/>
            <a:ext cx="3950208" cy="26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06" y="1188690"/>
            <a:ext cx="3096554" cy="224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87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29856" y="694944"/>
            <a:ext cx="44866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Несмотря на свой свирепый вид, самки аллигаторов тоже являются одними из самых заботливых мамочек. Еще до того, как отложить яйца, мама – аллигатор тщательно выбирает место. При этом она готовит два разных места – одно для девочек, а другое - для мальчиков, устраивая одно в куче теплых тлеющих листьев, а другое обкладывая прохладным мхом. После этого она охраняет своих будущих деток как настоящий часовой. И после рождения мама заботится о своих детках еще целый год.</a:t>
            </a:r>
            <a:endParaRPr lang="ru-RU" sz="2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3" y="3954589"/>
            <a:ext cx="2994062" cy="234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19" y="1370076"/>
            <a:ext cx="3502525" cy="236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25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54368" y="548640"/>
            <a:ext cx="45994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Дельфинам тоже не откажешь в бдительности. Дело в том, что новорожденные дельфины не могут уснуть в течении месяца после своего рождения. Такого же графика приходится придерживаться и их мамам. Дельфины – матери тратят немало времени. Обучая детенышей различным навыкам: правильно плавать, ловить добычу, избегать опасностей. Самки дельфинов никогда не бросают попавших в беду детенышей, а также усыновляют чужих малышей ставших сиротами.</a:t>
            </a:r>
            <a:endParaRPr lang="ru-RU" sz="2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64" y="211455"/>
            <a:ext cx="3009183" cy="4263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4" y="4028408"/>
            <a:ext cx="3273054" cy="240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996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7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182112" y="1027906"/>
            <a:ext cx="6803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Продолжать описывать примеры материнской любви у животных можно до бесконечности. Ясно одно: что они, как и люди, заботятся о своих малышах, радуются успехам своих детенышей и всячески их поощряют. </a:t>
            </a:r>
            <a:endParaRPr lang="ru-RU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2" y="1590675"/>
            <a:ext cx="2212860" cy="2847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8" y="4093464"/>
            <a:ext cx="3949471" cy="2551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69" y="3174417"/>
            <a:ext cx="3561117" cy="2438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30" y="4093464"/>
            <a:ext cx="3266905" cy="2450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84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93827" y="1978925"/>
            <a:ext cx="5199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Мамина любовь.</a:t>
            </a:r>
            <a:endParaRPr lang="ru-RU" sz="8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" y="2408720"/>
            <a:ext cx="2259939" cy="1694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90" y="365125"/>
            <a:ext cx="2792340" cy="1790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27" y="4423760"/>
            <a:ext cx="2032937" cy="2397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36" y="4423760"/>
            <a:ext cx="3426515" cy="2309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865" y="2432170"/>
            <a:ext cx="2731623" cy="191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4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-2191"/>
            <a:ext cx="1235577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" y="3237545"/>
            <a:ext cx="3635313" cy="3184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87654" y="675025"/>
            <a:ext cx="43252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Одна из самых лучших мам – домашняя кошка. После рождения котят, ни на шаг не отойдет от них  и не позволит никому приблизится к ним. Кошки буквально души не чают в своих котятах, самозабвенно  растворяясь в уходе за ними.</a:t>
            </a:r>
            <a:endParaRPr lang="ru-RU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56" y="486047"/>
            <a:ext cx="3695558" cy="2940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60" y="4294803"/>
            <a:ext cx="2913797" cy="21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31" y="3914092"/>
            <a:ext cx="2825998" cy="2021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997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851176" y="439192"/>
            <a:ext cx="43399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Тигрицы не уступают в своей заботливости кошкам. Мама – тигрица выкармливает молоком  своих маленьких тигрят до полугода, даже несмотря на то, что они после двух месяцев  вполне способны  питаться мясом. Со второй половины первого года мама – тигрица начинает терпеливо обучать малышей премудростям охоты.</a:t>
            </a:r>
            <a:endParaRPr lang="ru-RU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 descr="0_998da_bb1643a7_XXL (700x585, 128Kb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9" y="4201912"/>
            <a:ext cx="2332913" cy="223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18" y="2767465"/>
            <a:ext cx="4013157" cy="247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0" y="327735"/>
            <a:ext cx="3784854" cy="236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97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6" y="2780197"/>
            <a:ext cx="3831545" cy="258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8096" y="464024"/>
            <a:ext cx="48176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Воспитание потомства у львов полностью ложится на львицу. Первое время после рождения за львятами ухаживает  мать, а  все львицы одинаково ласковы  с малышами и не делают различия между  своими и чужими. Когда львята подрастают, львица берет их на охоту с собой, готовя их к самостоятельной жизни, полной опасностей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1297767420_art_5 (700x425, 87K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77" y="4165355"/>
            <a:ext cx="3015119" cy="239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62" y="491870"/>
            <a:ext cx="2770632" cy="279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7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656832" y="512064"/>
            <a:ext cx="5010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Не меньшую заботу о своих малышах проявляют мамы – слонихи. Все новорожденные слонята слепые, обросшие шерстью и плохо стоящие на ногах.  Они постоянно нуждаются в помощи. Молодой маме обязательно помогает опытная слониха из стада. У окрепших слонят наблюдается чрезмерное любопытство и игривость. Поэтому все слонихи стада чувствуют ответственность за них. </a:t>
            </a:r>
            <a:endParaRPr lang="ru-RU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 descr="1423831553-21 (700x560, 805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8" y="406656"/>
            <a:ext cx="2714244" cy="251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824"/>
            <a:ext cx="3166782" cy="191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16" y="3686052"/>
            <a:ext cx="3923016" cy="261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90944" y="536448"/>
            <a:ext cx="4815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Мамы – обезьяны проявляют трогательную заботу о новорожденных. Детеныш находится под неусыпным контролем долгое время. Они постоянно ласкают его, заглядывают в глазки. Орангутанги и гориллы  обладают очень большим терпением и никогда не наказывают своих детенышей.</a:t>
            </a:r>
            <a:endParaRPr lang="ru-RU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3429000"/>
            <a:ext cx="4213098" cy="3140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4734560"/>
            <a:ext cx="3185160" cy="212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9" y="1206332"/>
            <a:ext cx="3075051" cy="1933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55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7437120" y="597408"/>
            <a:ext cx="4376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Медведицы – заботливые мамы. Они тратят несколько лет на воспитание своих детенышей. Медведи находятся на третьем месте по уровню заботы о малышах. Медвежата рождаются слепые, голые, беспомощные и нуждаются  в материнской заботе. Медведица держит детенышей на животе среди шерсти в тепле, согревая своим горячим дыханием. С наступлением тепла подросшие медвежата покидают берлогу вместе с медведицей и под ее присмотром греются на солнышке и подкармливаются тем, что можно отыскать в лесу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4" y="368195"/>
            <a:ext cx="3488721" cy="230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6" y="2055813"/>
            <a:ext cx="3610748" cy="202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82" y="3856765"/>
            <a:ext cx="3106993" cy="227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27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264"/>
            <a:ext cx="12192000" cy="7065264"/>
          </a:xfrm>
        </p:spPr>
      </p:pic>
      <p:sp>
        <p:nvSpPr>
          <p:cNvPr id="3" name="TextBox 2"/>
          <p:cNvSpPr txBox="1"/>
          <p:nvPr/>
        </p:nvSpPr>
        <p:spPr>
          <a:xfrm>
            <a:off x="6705600" y="365125"/>
            <a:ext cx="4462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Осторожная лиса перед появлением потомства устраивает нору в самых глухих уголках леса. Кроме основной норы, она делает еще несколько запасных, чтобы в случае опасности было, куда перетащить лисят. В первые месяцы она выходит из норы , чтобы поесть и опять спешит к детям. Сначала лиса сама приносит малышам пищу, а когда они немного подрастут, мать начинает их учить охотиться.</a:t>
            </a:r>
            <a:endParaRPr lang="ru-RU" sz="2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3813237"/>
            <a:ext cx="3540823" cy="235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44" y="1116648"/>
            <a:ext cx="3566668" cy="2292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582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693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21</cp:revision>
  <dcterms:created xsi:type="dcterms:W3CDTF">2017-10-22T18:55:27Z</dcterms:created>
  <dcterms:modified xsi:type="dcterms:W3CDTF">2017-10-23T18:34:31Z</dcterms:modified>
</cp:coreProperties>
</file>