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11B31-F135-43D9-8221-0F77935FB757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91EB6-B419-44DF-BD9D-67DA2F7563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картинки фоны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908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Согласование существительного и глагола в числе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Подготовила: учитель-логопед Завьялова Л. А.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картинки фоны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9089" cy="6858000"/>
          </a:xfrm>
          <a:prstGeom prst="rect">
            <a:avLst/>
          </a:prstGeom>
          <a:noFill/>
        </p:spPr>
      </p:pic>
      <p:pic>
        <p:nvPicPr>
          <p:cNvPr id="7170" name="Picture 2" descr="Картинки по запросу картинки соба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28604"/>
            <a:ext cx="3267030" cy="2428892"/>
          </a:xfrm>
          <a:prstGeom prst="rect">
            <a:avLst/>
          </a:prstGeom>
          <a:noFill/>
        </p:spPr>
      </p:pic>
      <p:pic>
        <p:nvPicPr>
          <p:cNvPr id="7172" name="Picture 4" descr="Картинки по запросу картинки кошк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500042"/>
            <a:ext cx="2952771" cy="2214578"/>
          </a:xfrm>
          <a:prstGeom prst="rect">
            <a:avLst/>
          </a:prstGeom>
          <a:noFill/>
        </p:spPr>
      </p:pic>
      <p:pic>
        <p:nvPicPr>
          <p:cNvPr id="7174" name="Picture 6" descr="Картинки по запросу картинки свинь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3714752"/>
            <a:ext cx="3548008" cy="2357454"/>
          </a:xfrm>
          <a:prstGeom prst="rect">
            <a:avLst/>
          </a:prstGeom>
          <a:noFill/>
        </p:spPr>
      </p:pic>
      <p:pic>
        <p:nvPicPr>
          <p:cNvPr id="7176" name="Picture 8" descr="Похожее изображени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2066" y="3929066"/>
            <a:ext cx="3214710" cy="1978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картинки фоны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9089" cy="6858000"/>
          </a:xfrm>
          <a:prstGeom prst="rect">
            <a:avLst/>
          </a:prstGeom>
          <a:noFill/>
        </p:spPr>
      </p:pic>
      <p:pic>
        <p:nvPicPr>
          <p:cNvPr id="3" name="Picture 2" descr="Картинки по запросу картинки соба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500042"/>
            <a:ext cx="3267030" cy="2428892"/>
          </a:xfrm>
          <a:prstGeom prst="rect">
            <a:avLst/>
          </a:prstGeom>
          <a:noFill/>
        </p:spPr>
      </p:pic>
      <p:pic>
        <p:nvPicPr>
          <p:cNvPr id="4" name="Picture 2" descr="Картинки по запросу картинки соба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429000"/>
            <a:ext cx="3267030" cy="2428892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картинки соба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3429000"/>
            <a:ext cx="3267030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картинки фоны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9089" cy="6858000"/>
          </a:xfrm>
          <a:prstGeom prst="rect">
            <a:avLst/>
          </a:prstGeom>
          <a:noFill/>
        </p:spPr>
      </p:pic>
      <p:pic>
        <p:nvPicPr>
          <p:cNvPr id="3" name="Picture 4" descr="Картинки по запросу картинки кош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785794"/>
            <a:ext cx="2952771" cy="2214578"/>
          </a:xfrm>
          <a:prstGeom prst="rect">
            <a:avLst/>
          </a:prstGeom>
          <a:noFill/>
        </p:spPr>
      </p:pic>
      <p:pic>
        <p:nvPicPr>
          <p:cNvPr id="4" name="Picture 4" descr="Картинки по запросу картинки кош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571876"/>
            <a:ext cx="2952771" cy="2214578"/>
          </a:xfrm>
          <a:prstGeom prst="rect">
            <a:avLst/>
          </a:prstGeom>
          <a:noFill/>
        </p:spPr>
      </p:pic>
      <p:pic>
        <p:nvPicPr>
          <p:cNvPr id="5" name="Picture 4" descr="Картинки по запросу картинки кош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3571876"/>
            <a:ext cx="2952771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картинки фоны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9089" cy="6858000"/>
          </a:xfrm>
          <a:prstGeom prst="rect">
            <a:avLst/>
          </a:prstGeom>
          <a:noFill/>
        </p:spPr>
      </p:pic>
      <p:pic>
        <p:nvPicPr>
          <p:cNvPr id="3" name="Picture 6" descr="Картинки по запросу картинки свинь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929066"/>
            <a:ext cx="3548008" cy="2357454"/>
          </a:xfrm>
          <a:prstGeom prst="rect">
            <a:avLst/>
          </a:prstGeom>
          <a:noFill/>
        </p:spPr>
      </p:pic>
      <p:pic>
        <p:nvPicPr>
          <p:cNvPr id="4" name="Picture 6" descr="Картинки по запросу картинки свинь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428604"/>
            <a:ext cx="3548008" cy="2357454"/>
          </a:xfrm>
          <a:prstGeom prst="rect">
            <a:avLst/>
          </a:prstGeom>
          <a:noFill/>
        </p:spPr>
      </p:pic>
      <p:pic>
        <p:nvPicPr>
          <p:cNvPr id="5" name="Picture 6" descr="Картинки по запросу картинки свинь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929066"/>
            <a:ext cx="3548008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картинки фоны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9089" cy="6858000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картинки в школе учительница и учени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928670"/>
            <a:ext cx="7072361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картинки фоны для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9089" cy="6858000"/>
          </a:xfrm>
          <a:prstGeom prst="rect">
            <a:avLst/>
          </a:prstGeom>
          <a:noFill/>
        </p:spPr>
      </p:pic>
      <p:pic>
        <p:nvPicPr>
          <p:cNvPr id="21506" name="Picture 2" descr="Картинки по запросу картинки в школе учительница и учени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642918"/>
            <a:ext cx="704850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14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Согласование существительного и глагола в числе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существительного и глагола в числе </dc:title>
  <dc:creator>Людмила</dc:creator>
  <cp:lastModifiedBy>Людмила</cp:lastModifiedBy>
  <cp:revision>5</cp:revision>
  <dcterms:created xsi:type="dcterms:W3CDTF">2017-10-19T16:34:33Z</dcterms:created>
  <dcterms:modified xsi:type="dcterms:W3CDTF">2017-10-19T18:25:28Z</dcterms:modified>
</cp:coreProperties>
</file>