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9" r:id="rId6"/>
    <p:sldId id="261" r:id="rId7"/>
    <p:sldId id="268" r:id="rId8"/>
    <p:sldId id="267" r:id="rId9"/>
    <p:sldId id="266" r:id="rId10"/>
    <p:sldId id="262" r:id="rId11"/>
    <p:sldId id="265" r:id="rId12"/>
    <p:sldId id="25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kazkaForSerge" panose="0202720000000000000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8414-672C-49F0-AD59-76660B932F02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98B5-3CA6-40D7-AE51-275B81C4B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98B5-3CA6-40D7-AE51-275B81C4BE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7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896544" cy="30946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Кружок по интересам «Волшебные бусинки»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с применением технологии </a:t>
            </a:r>
            <a:r>
              <a:rPr lang="ru-RU" sz="2800" i="1" dirty="0" smtClean="0">
                <a:solidFill>
                  <a:schemeClr val="tx2"/>
                </a:solidFill>
              </a:rPr>
              <a:t/>
            </a:r>
            <a:br>
              <a:rPr lang="ru-RU" sz="2800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800" b="1" i="1" dirty="0" err="1" smtClean="0">
                <a:solidFill>
                  <a:schemeClr val="tx2"/>
                </a:solidFill>
              </a:rPr>
              <a:t>Бусоград</a:t>
            </a:r>
            <a:r>
              <a:rPr lang="ru-RU" sz="2800" b="1" i="1" dirty="0" smtClean="0">
                <a:solidFill>
                  <a:schemeClr val="tx2"/>
                </a:solidFill>
              </a:rPr>
              <a:t> или Волшебные игры Феи бусинки» </a:t>
            </a:r>
            <a:r>
              <a:rPr lang="ru-RU" sz="2800" i="1" dirty="0" smtClean="0">
                <a:solidFill>
                  <a:schemeClr val="tx2"/>
                </a:solidFill>
              </a:rPr>
              <a:t/>
            </a:r>
            <a:br>
              <a:rPr lang="ru-RU" sz="2800" i="1" dirty="0" smtClean="0">
                <a:solidFill>
                  <a:schemeClr val="tx2"/>
                </a:solidFill>
              </a:rPr>
            </a:br>
            <a:endParaRPr lang="ru-RU" sz="28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857628"/>
            <a:ext cx="4748538" cy="21431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Галашева Людмила Васильевна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воспитатель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МДОУ «Благоевский детский сад»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Группа «Радуга»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A42320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«Улитка»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Вот из бус «дорожка».</a:t>
            </a:r>
          </a:p>
          <a:p>
            <a:pPr>
              <a:buNone/>
            </a:pPr>
            <a:r>
              <a:rPr lang="ru-RU" dirty="0" smtClean="0"/>
              <a:t> Край прижмём ладошкой.</a:t>
            </a:r>
          </a:p>
          <a:p>
            <a:pPr>
              <a:buNone/>
            </a:pPr>
            <a:r>
              <a:rPr lang="ru-RU" dirty="0" smtClean="0"/>
              <a:t> Крутим мы ладонь – и нитка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Превращается в «улитку»!</a:t>
            </a:r>
          </a:p>
          <a:p>
            <a:pPr>
              <a:buNone/>
            </a:pPr>
            <a:r>
              <a:rPr lang="ru-RU" dirty="0" smtClean="0"/>
              <a:t> «Улитка» получилась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Всем на удивленье,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Красивая такая –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Просто загляденье!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3127895" cy="384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ВЫВОД: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Необходимо помнить, что развивая руку ребенка, применяя различные методы и приемы,  мы не только тренируем мышцы, но и развиваем способность к наблюдению, сравнению, творческому воображению. Воспитываем усидчивость, терпение, аккуратность, точность, настойчивость. Что так немаловажно для детей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А также внедрение в практику работы таких технологий, </a:t>
            </a:r>
            <a:r>
              <a:rPr lang="ru-RU" dirty="0" smtClean="0">
                <a:solidFill>
                  <a:srgbClr val="C00000"/>
                </a:solidFill>
              </a:rPr>
              <a:t>позволяет сделать учебный </a:t>
            </a:r>
            <a:r>
              <a:rPr lang="ru-RU" dirty="0" smtClean="0">
                <a:solidFill>
                  <a:srgbClr val="C00000"/>
                </a:solidFill>
              </a:rPr>
              <a:t>процесс для ребенка </a:t>
            </a:r>
            <a:r>
              <a:rPr lang="ru-RU" dirty="0" smtClean="0">
                <a:solidFill>
                  <a:srgbClr val="C00000"/>
                </a:solidFill>
              </a:rPr>
              <a:t>более комфортным, повышает </a:t>
            </a:r>
            <a:r>
              <a:rPr lang="ru-RU" dirty="0" smtClean="0">
                <a:solidFill>
                  <a:srgbClr val="C00000"/>
                </a:solidFill>
              </a:rPr>
              <a:t>эффективность обучения.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8596" y="2071678"/>
            <a:ext cx="8280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АКТУАЛЬНОСТЬ: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«</a:t>
            </a:r>
            <a:r>
              <a:rPr lang="ru-RU" sz="2400" dirty="0" err="1"/>
              <a:t>Бусоград</a:t>
            </a:r>
            <a:r>
              <a:rPr lang="ru-RU" sz="2400" dirty="0"/>
              <a:t>» - многофункциональная, инновационная технология, которая является одним из современных подходов всестороннего развития в соответствии с требованиями ФГОС ДО. </a:t>
            </a:r>
          </a:p>
          <a:p>
            <a:pPr marL="0" indent="0" algn="just">
              <a:buNone/>
            </a:pPr>
            <a:r>
              <a:rPr lang="ru-RU" sz="2400" dirty="0"/>
              <a:t>О дидактической пользе бус можно написать много: это и развитие мелкой моторики рук, и формирование навыков </a:t>
            </a:r>
            <a:r>
              <a:rPr lang="ru-RU" sz="2400" dirty="0" smtClean="0"/>
              <a:t>пространственной ориентации</a:t>
            </a:r>
            <a:r>
              <a:rPr lang="ru-RU" sz="2400" dirty="0"/>
              <a:t>, и обогащение коммуникативного опыта, и знакомство с сенсорными эталонами, и развитие творчества.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dirty="0"/>
              <a:t>Важно хотя бы раз дать детям попробовать поиграть с бусами, и мы увидим, как наши неутомимые малыши замолкают, сосредоточенно выкладывая из бус свой «шедевр», как они ловко перебирают пальчиками бусы разных размеров и какое удовольствие от этого получают! 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ЦЕЛЬ: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230832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dirty="0" smtClean="0"/>
              <a:t>Создание условий,   способствующих развитию у дошкольников творческих способностей, сенсорных эталонов, мелкой моторики, речи.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ЗАДАЧИ: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08129"/>
            <a:ext cx="8229600" cy="5500726"/>
          </a:xfrm>
        </p:spPr>
        <p:txBody>
          <a:bodyPr>
            <a:noAutofit/>
          </a:bodyPr>
          <a:lstStyle/>
          <a:p>
            <a:r>
              <a:rPr lang="ru-RU" sz="2400" b="1" dirty="0"/>
              <a:t>Образовательные:</a:t>
            </a:r>
          </a:p>
          <a:p>
            <a:r>
              <a:rPr lang="ru-RU" sz="2400" b="1" dirty="0"/>
              <a:t>- формировать элементарные представления об основных свойствах предметов: форме, цвете, величине;</a:t>
            </a:r>
          </a:p>
          <a:p>
            <a:r>
              <a:rPr lang="ru-RU" sz="2400" b="1" dirty="0"/>
              <a:t>     - формировать пространственную ориентацию.</a:t>
            </a:r>
          </a:p>
          <a:p>
            <a:r>
              <a:rPr lang="ru-RU" sz="2400" b="1" dirty="0"/>
              <a:t>Развивающие:</a:t>
            </a:r>
          </a:p>
          <a:p>
            <a:r>
              <a:rPr lang="ru-RU" sz="2400" b="1" dirty="0"/>
              <a:t>      - способствовать развитию мелкой моторики рук; </a:t>
            </a:r>
          </a:p>
          <a:p>
            <a:r>
              <a:rPr lang="ru-RU" sz="2400" b="1" dirty="0"/>
              <a:t> - развивать зрительное и слуховое восприятие, память, речь.</a:t>
            </a:r>
          </a:p>
          <a:p>
            <a:r>
              <a:rPr lang="ru-RU" sz="2400" b="1" dirty="0"/>
              <a:t>Воспитательные:</a:t>
            </a:r>
          </a:p>
          <a:p>
            <a:r>
              <a:rPr lang="ru-RU" sz="2400" b="1" dirty="0"/>
              <a:t> - воспитывать личностные качества: внимательность, терпеливость, сообразительность, усидчивость</a:t>
            </a:r>
          </a:p>
          <a:p>
            <a:r>
              <a:rPr lang="ru-RU" sz="2400" b="1" dirty="0"/>
              <a:t> - воспитывать любовь к художественно-эстетическому творчеству</a:t>
            </a:r>
          </a:p>
          <a:p>
            <a:pPr>
              <a:buNone/>
            </a:pP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26863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/>
              <a:t>Вместо красок и разноцветных</a:t>
            </a:r>
          </a:p>
          <a:p>
            <a:pPr>
              <a:buNone/>
            </a:pPr>
            <a:r>
              <a:rPr lang="ru-RU" dirty="0"/>
              <a:t>В руки бусы мы возьмем,</a:t>
            </a:r>
          </a:p>
          <a:p>
            <a:pPr>
              <a:buNone/>
            </a:pPr>
            <a:r>
              <a:rPr lang="ru-RU" dirty="0"/>
              <a:t>Необычно и красиво</a:t>
            </a:r>
          </a:p>
          <a:p>
            <a:pPr>
              <a:buNone/>
            </a:pPr>
            <a:r>
              <a:rPr lang="ru-RU" dirty="0"/>
              <a:t>Рисовать сейчас начнем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59" y="980727"/>
            <a:ext cx="3610744" cy="2708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19" y="2708920"/>
            <a:ext cx="3516730" cy="263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59" y="3924972"/>
            <a:ext cx="3610744" cy="25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7956"/>
            <a:ext cx="8229600" cy="1143000"/>
          </a:xfrm>
        </p:spPr>
        <p:txBody>
          <a:bodyPr/>
          <a:lstStyle/>
          <a:p>
            <a:r>
              <a:rPr lang="ru-RU" b="1" i="1" u="sng" dirty="0" smtClean="0"/>
              <a:t>Рисуем бусами </a:t>
            </a:r>
            <a:r>
              <a:rPr lang="ru-RU" b="1" i="1" u="sng" dirty="0" smtClean="0"/>
              <a:t>картинки</a:t>
            </a:r>
            <a:endParaRPr lang="ru-RU" b="1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5058"/>
            <a:ext cx="2860928" cy="21456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64" y="2413354"/>
            <a:ext cx="3051820" cy="2197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59" y="4365104"/>
            <a:ext cx="2725677" cy="2044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4879"/>
            <a:ext cx="2428880" cy="1427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60" y="342627"/>
            <a:ext cx="2373324" cy="1429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5" y="342627"/>
            <a:ext cx="2554757" cy="1429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840435"/>
          </a:xfrm>
        </p:spPr>
        <p:txBody>
          <a:bodyPr/>
          <a:lstStyle/>
          <a:p>
            <a:pPr>
              <a:buClr>
                <a:schemeClr val="accent3"/>
              </a:buClr>
              <a:buNone/>
              <a:defRPr/>
            </a:pPr>
            <a:r>
              <a:rPr lang="ru-RU" b="1" i="1" u="sng" dirty="0" smtClean="0"/>
              <a:t>Парусник 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Бусы снова мы возьмём,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В две «дорожки» соберем.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Пальчики, нам помогайте,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Строить лодку начинайте!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Над «лодкой» пальчиком одним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Мы треугольник смастерим.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«Парусник» плывет вперед,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Радость детям он везет</a:t>
            </a:r>
            <a:r>
              <a:rPr lang="ru-RU" sz="2800" dirty="0" smtClean="0"/>
              <a:t>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4941"/>
            <a:ext cx="3870172" cy="518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buNone/>
              <a:defRPr/>
            </a:pPr>
            <a:r>
              <a:rPr lang="ru-RU" i="1" u="sng" dirty="0" smtClean="0"/>
              <a:t>Домик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dirty="0" smtClean="0"/>
              <a:t>Вот две «дорожки»,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dirty="0" smtClean="0"/>
              <a:t>Квадратик потом,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dirty="0" smtClean="0"/>
              <a:t>Над ним треугольник-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dirty="0" smtClean="0"/>
              <a:t>Построили дом!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186808" cy="549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buNone/>
              <a:defRPr/>
            </a:pPr>
            <a:r>
              <a:rPr lang="ru-RU" i="1" u="sng" dirty="0" smtClean="0"/>
              <a:t>Цветочек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Выложим из бус «дорожку»,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Потянем в стороны немножко-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И вот мы сделали кружочек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ru-RU" sz="2400" dirty="0" smtClean="0"/>
              <a:t>А превратим его в «цветочек»!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46138"/>
            <a:ext cx="3674720" cy="2354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48193"/>
            <a:ext cx="3674720" cy="266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325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SkazkaForSerge</vt:lpstr>
      <vt:lpstr>Arial</vt:lpstr>
      <vt:lpstr>Тема Office</vt:lpstr>
      <vt:lpstr>Кружок по интересам «Волшебные бусинки» с применением технологии  «Бусоград или Волшебные игры Феи бусинки»  </vt:lpstr>
      <vt:lpstr>АКТУАЛЬНОСТЬ:</vt:lpstr>
      <vt:lpstr>ЦЕЛЬ:</vt:lpstr>
      <vt:lpstr>ЗАДАЧИ: </vt:lpstr>
      <vt:lpstr>  </vt:lpstr>
      <vt:lpstr>Рисуем бусами картинки</vt:lpstr>
      <vt:lpstr>Презентация PowerPoint</vt:lpstr>
      <vt:lpstr>Презентация PowerPoint</vt:lpstr>
      <vt:lpstr>Презентация PowerPoint</vt:lpstr>
      <vt:lpstr>«Улитка»</vt:lpstr>
      <vt:lpstr>ВЫВОД: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HP</cp:lastModifiedBy>
  <cp:revision>54</cp:revision>
  <dcterms:created xsi:type="dcterms:W3CDTF">2015-04-19T15:51:03Z</dcterms:created>
  <dcterms:modified xsi:type="dcterms:W3CDTF">2017-10-22T08:52:12Z</dcterms:modified>
</cp:coreProperties>
</file>