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62" r:id="rId3"/>
    <p:sldId id="272" r:id="rId4"/>
    <p:sldId id="273" r:id="rId5"/>
    <p:sldId id="283" r:id="rId6"/>
    <p:sldId id="292" r:id="rId7"/>
    <p:sldId id="284" r:id="rId8"/>
    <p:sldId id="293" r:id="rId9"/>
    <p:sldId id="290" r:id="rId10"/>
    <p:sldId id="291" r:id="rId11"/>
    <p:sldId id="286" r:id="rId12"/>
    <p:sldId id="295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D08ED1-8A67-4C37-9C1E-A879766D31C9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D3988E-8018-4F51-BC71-42F57E987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379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4CAEC22-7976-4973-BF44-9C30E41652D3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023916-D74D-4228-9117-7A9C7EE92C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90B03-A285-40E3-BF96-F63DE0BC5B47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B39CF-7E5A-47A2-B9D1-74FAA9A2EF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45D37-1EBA-42D0-9F89-265D239BC5BF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22189-CE2E-4948-9698-4B2115544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48A566D-3479-4D21-8188-389FCE1565F4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62EB3B66-359E-4BF9-BC81-9E29BA5926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A8BCC-5665-4E69-8D64-31463AE1DAD3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1DD23-C387-426F-A6C5-D677A360DC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1ECC7-90F4-482C-8A26-42D7A2451207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813EC-B4E1-4763-9DFD-1E501F93DE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FF69B-13E4-4B23-A7E3-A8B5EEBD737D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C0B65-4879-4D23-A125-808C28C695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36D3B-2506-4002-9F1B-0E67B9BA3CD8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B1E4B-BD1C-41E7-B8A6-A792F83646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8827A-637F-480C-BF82-BA26D597B2F5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59B88-54FA-48AB-96C1-08C5291056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67C33C-8C5E-471E-A004-E6A3BC1BA849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E1AC1-0E75-403C-B7BB-7BA329FE9D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EEA9A-2CA1-4ED2-8031-877084409FE7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C6899-1A7E-401C-8541-ED52F7AB97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C671E-80B2-4F67-8FEC-C44BAD1C33CB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9B67F-DB8F-4D37-8B36-0C03201FAE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27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F64CED7-51AA-41A4-B285-E617E6DD9201}" type="datetimeFigureOut">
              <a:rPr lang="ru-RU"/>
              <a:pPr/>
              <a:t>21.01.2016</a:t>
            </a:fld>
            <a:endParaRPr lang="ru-RU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45E6CED-CD43-4BE1-AEF2-3BB4673B67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27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11" Type="http://schemas.openxmlformats.org/officeDocument/2006/relationships/image" Target="../media/image33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2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jpeg"/><Relationship Id="rId1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1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6.gif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 rot="264647">
            <a:off x="1763713" y="1412875"/>
            <a:ext cx="2016125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Кто</a:t>
            </a:r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3348038" y="2781300"/>
            <a:ext cx="2952750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такие</a:t>
            </a:r>
          </a:p>
        </p:txBody>
      </p:sp>
      <p:sp>
        <p:nvSpPr>
          <p:cNvPr id="14339" name="WordArt 2"/>
          <p:cNvSpPr>
            <a:spLocks noChangeArrowheads="1" noChangeShapeType="1" noTextEdit="1"/>
          </p:cNvSpPr>
          <p:nvPr/>
        </p:nvSpPr>
        <p:spPr bwMode="auto">
          <a:xfrm>
            <a:off x="3203575" y="3860800"/>
            <a:ext cx="3240088" cy="1439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птицы ?</a:t>
            </a:r>
          </a:p>
        </p:txBody>
      </p:sp>
      <p:pic>
        <p:nvPicPr>
          <p:cNvPr id="14340" name="Picture 6" descr="0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05263"/>
            <a:ext cx="19431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581525"/>
            <a:ext cx="10810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0" descr="dancaave01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060575"/>
            <a:ext cx="26590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411413" y="981075"/>
            <a:ext cx="3240087" cy="15843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Это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интересно…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5602" name="Picture 7" descr="C:\Users\Преподаватель\Desktop\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349500"/>
            <a:ext cx="2554287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" descr="C:\Users\Преподаватель\Desktop\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79738"/>
            <a:ext cx="266382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68313" y="620713"/>
          <a:ext cx="2994025" cy="6237287"/>
        </p:xfrm>
        <a:graphic>
          <a:graphicData uri="http://schemas.openxmlformats.org/presentationml/2006/ole">
            <p:oleObj spid="_x0000_s22530" name="CorelDRAW" r:id="rId4" imgW="5258160" imgH="7026840" progId="">
              <p:embed/>
            </p:oleObj>
          </a:graphicData>
        </a:graphic>
      </p:graphicFrame>
      <p:graphicFrame>
        <p:nvGraphicFramePr>
          <p:cNvPr id="22531" name="Object 9"/>
          <p:cNvGraphicFramePr>
            <a:graphicFrameLocks noChangeAspect="1"/>
          </p:cNvGraphicFramePr>
          <p:nvPr/>
        </p:nvGraphicFramePr>
        <p:xfrm>
          <a:off x="2700338" y="5732463"/>
          <a:ext cx="6192837" cy="968375"/>
        </p:xfrm>
        <a:graphic>
          <a:graphicData uri="http://schemas.openxmlformats.org/presentationml/2006/ole">
            <p:oleObj spid="_x0000_s22531" name="CorelDRAW" r:id="rId5" imgW="15132101" imgH="4900270" progId="">
              <p:embed/>
            </p:oleObj>
          </a:graphicData>
        </a:graphic>
      </p:graphicFrame>
      <p:sp>
        <p:nvSpPr>
          <p:cNvPr id="22532" name="Line 11"/>
          <p:cNvSpPr>
            <a:spLocks noChangeShapeType="1"/>
          </p:cNvSpPr>
          <p:nvPr/>
        </p:nvSpPr>
        <p:spPr bwMode="auto">
          <a:xfrm flipV="1">
            <a:off x="7524750" y="6021388"/>
            <a:ext cx="647700" cy="215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 flipV="1">
            <a:off x="7308850" y="6021388"/>
            <a:ext cx="576263" cy="215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Picture 58" descr="is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1916113"/>
            <a:ext cx="1800225" cy="1800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1" name="Рисунок 10" descr="crow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4292600"/>
            <a:ext cx="15319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reat_tit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133600"/>
            <a:ext cx="11525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is(14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1557338"/>
            <a:ext cx="1225550" cy="1098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5" name="Picture 5" descr="дятел"/>
          <p:cNvPicPr>
            <a:picLocks noChangeAspect="1" noChangeArrowheads="1"/>
          </p:cNvPicPr>
          <p:nvPr/>
        </p:nvPicPr>
        <p:blipFill>
          <a:blip r:embed="rId10"/>
          <a:srcRect t="31947" r="9285"/>
          <a:stretch>
            <a:fillRect/>
          </a:stretch>
        </p:blipFill>
        <p:spPr bwMode="auto">
          <a:xfrm>
            <a:off x="250825" y="3141663"/>
            <a:ext cx="1368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журавль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3213" y="3860800"/>
            <a:ext cx="16827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аист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75463" y="3716338"/>
            <a:ext cx="178276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4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3438" y="692150"/>
            <a:ext cx="16430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bird25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00938" y="188913"/>
            <a:ext cx="164306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Рамка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 descr="2020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636838"/>
            <a:ext cx="33845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549275"/>
            <a:ext cx="7772400" cy="1470025"/>
          </a:xfrm>
        </p:spPr>
        <p:txBody>
          <a:bodyPr/>
          <a:lstStyle/>
          <a:p>
            <a:r>
              <a:rPr lang="ru-RU">
                <a:latin typeface="Arial" charset="0"/>
              </a:rPr>
              <a:t>МОЛОДЦЫ!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2" descr="Картинка 125 из 161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852738"/>
            <a:ext cx="11525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Картинка 246 из 264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5038">
            <a:off x="3470275" y="412750"/>
            <a:ext cx="863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Картинка 98 из 2178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1989138"/>
            <a:ext cx="10810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 descr="Картинка 14 из 677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149725"/>
            <a:ext cx="1439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" descr="Картинка 3 из 311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5516563"/>
            <a:ext cx="129698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611882">
            <a:off x="6637366" y="436927"/>
            <a:ext cx="1415624" cy="1454948"/>
          </a:xfrm>
          <a:prstGeom prst="roundRect">
            <a:avLst>
              <a:gd name="adj" fmla="val 28764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1773238"/>
            <a:ext cx="15128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732588" y="1557338"/>
          <a:ext cx="1439862" cy="1138237"/>
        </p:xfrm>
        <a:graphic>
          <a:graphicData uri="http://schemas.openxmlformats.org/presentationml/2006/ole">
            <p:oleObj spid="_x0000_s6149" name="Слайд" r:id="rId11" imgW="4570560" imgH="3428280" progId="PowerPoint.Slide.8">
              <p:embed/>
            </p:oleObj>
          </a:graphicData>
        </a:graphic>
      </p:graphicFrame>
      <p:pic>
        <p:nvPicPr>
          <p:cNvPr id="6158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8313" y="5661025"/>
            <a:ext cx="1743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1" descr="камбала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32588" y="2924175"/>
            <a:ext cx="16557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8" descr="is(2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11413" y="5202238"/>
            <a:ext cx="1655762" cy="16557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7" name="Рисунок 26" descr="crow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00563" y="404813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great_tit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32138" y="2997200"/>
            <a:ext cx="11525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8" descr="is(14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84663" y="4365625"/>
            <a:ext cx="1295400" cy="10191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051050" y="4292600"/>
          <a:ext cx="1662113" cy="865188"/>
        </p:xfrm>
        <a:graphic>
          <a:graphicData uri="http://schemas.openxmlformats.org/presentationml/2006/ole">
            <p:oleObj spid="_x0000_s6150" name="CorelDRAW" r:id="rId18" imgW="4599360" imgH="1878120" progId="">
              <p:embed/>
            </p:oleObj>
          </a:graphicData>
        </a:graphic>
      </p:graphicFrame>
      <p:sp>
        <p:nvSpPr>
          <p:cNvPr id="31" name="Рамка 30"/>
          <p:cNvSpPr/>
          <p:nvPr/>
        </p:nvSpPr>
        <p:spPr>
          <a:xfrm>
            <a:off x="2987675" y="188913"/>
            <a:ext cx="5905500" cy="3960812"/>
          </a:xfrm>
          <a:prstGeom prst="frame">
            <a:avLst>
              <a:gd name="adj1" fmla="val 1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Рамка 31"/>
          <p:cNvSpPr/>
          <p:nvPr/>
        </p:nvSpPr>
        <p:spPr>
          <a:xfrm>
            <a:off x="323850" y="4149725"/>
            <a:ext cx="5903913" cy="2519363"/>
          </a:xfrm>
          <a:prstGeom prst="frame">
            <a:avLst>
              <a:gd name="adj1" fmla="val 1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32138" y="333375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11863" y="333375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316913" y="333375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132138" y="1628775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03575" y="2852738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011863" y="1557338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011863" y="2781300"/>
            <a:ext cx="423862" cy="423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316913" y="1557338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316913" y="2781300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763713" y="4292600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63713" y="5229225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708400" y="4292600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635375" y="5300663"/>
            <a:ext cx="4318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651500" y="4292600"/>
            <a:ext cx="4333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651500" y="5300663"/>
            <a:ext cx="4333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132138" y="333375"/>
            <a:ext cx="4318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316913" y="333375"/>
            <a:ext cx="431800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132138" y="1628775"/>
            <a:ext cx="4318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011863" y="2781300"/>
            <a:ext cx="4318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763713" y="4292600"/>
            <a:ext cx="4318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708400" y="4292600"/>
            <a:ext cx="4318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651500" y="5300663"/>
            <a:ext cx="433388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11863" y="1557338"/>
            <a:ext cx="431800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316913" y="2781300"/>
            <a:ext cx="431800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763713" y="5229225"/>
            <a:ext cx="431800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Рамка 5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539750" y="2133600"/>
            <a:ext cx="8229600" cy="31956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Задачи урока: </a:t>
            </a:r>
            <a:r>
              <a:rPr lang="ru-RU">
                <a:latin typeface="Georgia" pitchFamily="18" charset="0"/>
              </a:rPr>
              <a:t>узнаем, каких животных называют птицами; познакомимся с многообразием птиц; узнаем, из каких частей состоит тело птиц; исследуем перо птиц.</a:t>
            </a:r>
          </a:p>
          <a:p>
            <a:endParaRPr lang="ru-RU"/>
          </a:p>
        </p:txBody>
      </p:sp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1655763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Кто</a:t>
            </a:r>
          </a:p>
        </p:txBody>
      </p:sp>
      <p:sp>
        <p:nvSpPr>
          <p:cNvPr id="17411" name="WordArt 2"/>
          <p:cNvSpPr>
            <a:spLocks noChangeArrowheads="1" noChangeShapeType="1" noTextEdit="1"/>
          </p:cNvSpPr>
          <p:nvPr/>
        </p:nvSpPr>
        <p:spPr bwMode="auto">
          <a:xfrm>
            <a:off x="2627313" y="1052513"/>
            <a:ext cx="2592387" cy="7921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такие</a:t>
            </a:r>
          </a:p>
        </p:txBody>
      </p:sp>
      <p:sp>
        <p:nvSpPr>
          <p:cNvPr id="17412" name="WordArt 2"/>
          <p:cNvSpPr>
            <a:spLocks noChangeArrowheads="1" noChangeShapeType="1" noTextEdit="1"/>
          </p:cNvSpPr>
          <p:nvPr/>
        </p:nvSpPr>
        <p:spPr bwMode="auto">
          <a:xfrm>
            <a:off x="5651500" y="333375"/>
            <a:ext cx="2881313" cy="1439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птицы ?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941388" y="490538"/>
            <a:ext cx="7000875" cy="1284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70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Кто  из этих животных умеет  летать ?</a:t>
            </a:r>
          </a:p>
        </p:txBody>
      </p:sp>
      <p:pic>
        <p:nvPicPr>
          <p:cNvPr id="18434" name="Picture 2" descr="Картинка 125 из 161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716338"/>
            <a:ext cx="19446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C:\Users\Преподаватель\Desktop\i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133600"/>
            <a:ext cx="23764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C:\Users\Преподаватель\Desktop\i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213100"/>
            <a:ext cx="213042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39750" y="476250"/>
            <a:ext cx="8229600" cy="12827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Можно ли всех этих животных назвать птицами ?</a:t>
            </a:r>
            <a:endParaRPr lang="ru-RU" sz="3600" b="1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1916832"/>
            <a:ext cx="3816424" cy="1224136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  <a:cs typeface="+mn-cs"/>
              </a:rPr>
              <a:t>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Птицы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9458" name="Picture 2" descr="C:\Users\Преподаватель\Desktop\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9013">
            <a:off x="6829425" y="3438525"/>
            <a:ext cx="183673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Преподаватель\Desktop\i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92150"/>
            <a:ext cx="196215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61" name="Picture 1" descr="C:\Users\Преподаватель\Desktop\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860800"/>
            <a:ext cx="371951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652963"/>
            <a:ext cx="5514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30361">
            <a:off x="3346450" y="1836738"/>
            <a:ext cx="25860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8" descr="is(1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565400"/>
            <a:ext cx="2744787" cy="2159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8" name="WordArt 34"/>
          <p:cNvSpPr>
            <a:spLocks noChangeArrowheads="1" noChangeShapeType="1" noTextEdit="1"/>
          </p:cNvSpPr>
          <p:nvPr/>
        </p:nvSpPr>
        <p:spPr bwMode="auto">
          <a:xfrm>
            <a:off x="611560" y="1124744"/>
            <a:ext cx="7920880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</a:t>
            </a:r>
            <a:r>
              <a:rPr lang="ru-RU" sz="3600" i="1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Georgia" pitchFamily="18" charset="0"/>
                <a:cs typeface="Arial"/>
              </a:rPr>
              <a:t>акие  животные  называются  птицами  ?     </a:t>
            </a:r>
            <a:endParaRPr lang="ru-RU" sz="3600" i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Georgia" pitchFamily="18" charset="0"/>
              <a:cs typeface="Arial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13"/>
          <p:cNvSpPr>
            <a:spLocks noGrp="1" noRot="1" noChangeArrowheads="1"/>
          </p:cNvSpPr>
          <p:nvPr>
            <p:ph/>
          </p:nvPr>
        </p:nvSpPr>
        <p:spPr>
          <a:xfrm>
            <a:off x="1547813" y="260350"/>
            <a:ext cx="8388350" cy="5851525"/>
          </a:xfrm>
        </p:spPr>
        <p:txBody>
          <a:bodyPr/>
          <a:lstStyle/>
          <a:p>
            <a:endParaRPr lang="ru-RU"/>
          </a:p>
        </p:txBody>
      </p:sp>
      <p:pic>
        <p:nvPicPr>
          <p:cNvPr id="27649" name="Picture 3" descr="C:\Users\Преподаватель\Desktop\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4392612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163" y="1196975"/>
            <a:ext cx="208756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Franklin Gothic Book"/>
              </a:rPr>
              <a:t>←</a:t>
            </a: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ГОЛОВА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1773238"/>
            <a:ext cx="208756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ШЕЯ</a:t>
            </a:r>
            <a:r>
              <a:rPr lang="ru-RU" sz="2400" b="1" dirty="0">
                <a:solidFill>
                  <a:srgbClr val="FF0000"/>
                </a:solidFill>
                <a:latin typeface="Impact" pitchFamily="34" charset="0"/>
              </a:rPr>
              <a:t>→</a:t>
            </a:r>
            <a:endParaRPr lang="ru-RU" sz="24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260">
            <a:off x="5446713" y="1762125"/>
            <a:ext cx="20669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Franklin Gothic Book"/>
              </a:rPr>
              <a:t>←</a:t>
            </a: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КЛЮВ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87001">
            <a:off x="5313363" y="2967038"/>
            <a:ext cx="2763837" cy="627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Franklin Gothic Book"/>
              </a:rPr>
              <a:t>←</a:t>
            </a: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ТУЛОВИЩЕ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3325" y="4375150"/>
            <a:ext cx="18176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ХВОСТ</a:t>
            </a:r>
            <a:r>
              <a:rPr lang="ru-RU" sz="2800" b="1" dirty="0">
                <a:solidFill>
                  <a:srgbClr val="FF0000"/>
                </a:solidFill>
                <a:latin typeface="Franklin Gothic Book"/>
              </a:rPr>
              <a:t>→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175" y="4437063"/>
            <a:ext cx="266541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Franklin Gothic Book"/>
              </a:rPr>
              <a:t>←</a:t>
            </a: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НОГИ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 rot="334957">
            <a:off x="463550" y="819150"/>
            <a:ext cx="2663825" cy="1531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292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Строение </a:t>
            </a:r>
          </a:p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птицы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40200" y="5300663"/>
            <a:ext cx="2376488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Franklin Gothic Book" pitchFamily="34" charset="0"/>
              </a:rPr>
              <a:t>ГОЛУБЬ</a:t>
            </a:r>
            <a:endParaRPr lang="ru-RU" sz="3600" b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C:\Users\Преподаватель\Desktop\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213100"/>
            <a:ext cx="374332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9" descr="C:\Users\Преподаватель\Desktop\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549275"/>
            <a:ext cx="56165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472</TotalTime>
  <Words>38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Calibri</vt:lpstr>
      <vt:lpstr>Arial</vt:lpstr>
      <vt:lpstr>Arial Black</vt:lpstr>
      <vt:lpstr>Times New Roman</vt:lpstr>
      <vt:lpstr>Wingdings</vt:lpstr>
      <vt:lpstr>Georgia</vt:lpstr>
      <vt:lpstr>Franklin Gothic Book</vt:lpstr>
      <vt:lpstr>Impact</vt:lpstr>
      <vt:lpstr>Monotype Corsiva</vt:lpstr>
      <vt:lpstr>Трава</vt:lpstr>
      <vt:lpstr>Слайд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Вадим</cp:lastModifiedBy>
  <cp:revision>70</cp:revision>
  <dcterms:created xsi:type="dcterms:W3CDTF">2013-04-12T14:26:39Z</dcterms:created>
  <dcterms:modified xsi:type="dcterms:W3CDTF">2016-01-21T09:56:02Z</dcterms:modified>
</cp:coreProperties>
</file>