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6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01" autoAdjust="0"/>
  </p:normalViewPr>
  <p:slideViewPr>
    <p:cSldViewPr>
      <p:cViewPr varScale="1">
        <p:scale>
          <a:sx n="60" d="100"/>
          <a:sy n="60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CBBC5-6E0A-4649-AD96-513942BAB6E9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3EE5E-1219-4EF7-B0E2-424DDF3B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EE5E-1219-4EF7-B0E2-424DDF3BA10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002060"/>
                </a:solidFill>
              </a:rPr>
              <a:t> </a:t>
            </a:r>
            <a:r>
              <a:rPr lang="ru-RU" sz="6000" i="1" dirty="0" smtClean="0">
                <a:solidFill>
                  <a:srgbClr val="002060"/>
                </a:solidFill>
                <a:latin typeface="Comic Sans MS" pitchFamily="66" charset="0"/>
              </a:rPr>
              <a:t>СКАЖИ ПРАВИЛЬНО </a:t>
            </a:r>
            <a:endParaRPr lang="ru-RU" sz="60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857760"/>
            <a:ext cx="2700334" cy="78104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Федотова В.В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ндаринка\Desktop\b148b42f7e7417a94a94c8b3a9800e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604838"/>
            <a:ext cx="7334250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00694" y="281210"/>
            <a:ext cx="364330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Витамины нам полезны,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 точно знаю.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их не из таблеток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употребляю.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Получаю их из пищи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вкусной и полезной.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Где же прячутся они?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Очень интересно.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Объясняет мама мне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они прячутся везде.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из фруктов, овощей,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Получай их поскорей.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Мандаринка\Desktop\sochnyj_apels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5000660" cy="5286412"/>
          </a:xfrm>
          <a:prstGeom prst="flowChartMagneticDisk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00694" y="1142984"/>
            <a:ext cx="364330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Круглое, румяное, 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расту на ветке.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Любят меня взрослые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малые детки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ндаринка\Desktop\hello_html_m550a2e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643470" cy="45656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00694" y="1142984"/>
            <a:ext cx="364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1071546"/>
            <a:ext cx="31432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огороде – жёлтый мяч.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не бежит он вскачь.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как полная луна,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Вкусные в нём семена.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(Тыква)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Мандаринка\Desktop\post-1795147-1343141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64291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грядочке зелёные,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баночке солёные.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(Огурцы)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Мандаринка\Desktop\hello_html_m3abf4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642918"/>
            <a:ext cx="4143403" cy="478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ндаринка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4214842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500042"/>
            <a:ext cx="30718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 нашей грядке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Выросли загадки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Сочные да крупные,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такие круглые.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зеленеют,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осени краснеют.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(Помидоры)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ндаринка\Desktop\orang-part-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4357718" cy="335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000108"/>
            <a:ext cx="25717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ярко рыжей кожуре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Вырастает на жаре.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Круглый, вкусный "витамин", 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сочный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Апельсин)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ндаринк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929090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785794"/>
            <a:ext cx="3429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виду жёлтый он и гладкий</a:t>
            </a:r>
          </a:p>
          <a:p>
            <a:pPr fontAlgn="base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Привезён из южных стран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детишек сладкий, сладкий,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Вкусный, лакомый...(Банан)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00694" y="1142984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ндаринка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786346" cy="3929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1357298"/>
            <a:ext cx="3571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 похож на шишку ели, 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рискнули — шишку съели... 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лучший, высший класс — 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Спелый, сочный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algn="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(Ананас)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400552" cy="28575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 — не суп и не вода,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Пить его хочу всегда.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Разных вкусов ассорти,</a:t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Вкуснее сока не найти!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71472" y="3571876"/>
            <a:ext cx="5715040" cy="2482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Сок 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фруктов, овощей –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для взрослых и детей.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Пейте соки, наслаждайтесь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здоровьем наливайтесь.</a:t>
            </a:r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Мандаринка\Desktop\depositphotos_2924518-stock-illustration-cartoon-fruit-charac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9715"/>
            <a:ext cx="3357586" cy="2364905"/>
          </a:xfrm>
          <a:prstGeom prst="teardrop">
            <a:avLst/>
          </a:prstGeom>
          <a:noFill/>
        </p:spPr>
      </p:pic>
      <p:pic>
        <p:nvPicPr>
          <p:cNvPr id="13314" name="Picture 2" descr="C:\Users\Мандаринка\Desktop\395059_stock-photo-vegetable-danc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14686"/>
            <a:ext cx="2643206" cy="2643206"/>
          </a:xfrm>
          <a:prstGeom prst="teardrop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86512" y="285728"/>
            <a:ext cx="2571768" cy="207170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сок из …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Мандаринка\Desktop\nzXRhvd96jc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5715040" cy="63579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388" y="3000372"/>
            <a:ext cx="2286016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Какие соки на картинке  из фруктов ?</a:t>
            </a:r>
          </a:p>
          <a:p>
            <a:pPr algn="ctr"/>
            <a:r>
              <a:rPr lang="ru-RU" sz="2400" dirty="0" smtClean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Какие из овощей ?</a:t>
            </a:r>
            <a:endParaRPr lang="ru-RU" sz="2400" dirty="0">
              <a:ln w="10160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даринка\Desktop\YJ5PPWc3o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6107145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00826" y="785794"/>
            <a:ext cx="2428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Скажи сок из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3000372"/>
            <a:ext cx="1985970" cy="1843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Соки какие ?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71480"/>
            <a:ext cx="228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Скажи сок из …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214686"/>
            <a:ext cx="1914532" cy="198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Эти соки какие ?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Мандаринка\Desktop\2hCvWNsY5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592935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71480"/>
            <a:ext cx="228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Скажи сок из …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214686"/>
            <a:ext cx="1914532" cy="198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Эти соки какие ?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Мандаринка\Desktop\roWPzElPb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ндаринка\Desktop\31992_html_14490c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5000660" cy="571504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857884" y="571480"/>
            <a:ext cx="32861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аскорбиновая кислота,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Польза организму от нее велика.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иммунитет повышает,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Болезни прочь прогоняет.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фруктах,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есть и во многих овощах.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Шиповник, сладкий перец,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черная смородина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главные источники,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еще облепиха, яблоки и лимончики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ндаринка\Desktop\hello_html_m5b445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5500726" cy="592935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 flipH="1">
            <a:off x="-142907" y="0"/>
            <a:ext cx="285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43636" y="1357298"/>
            <a:ext cx="300036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 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нужен для зрения,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нормального состояния</a:t>
            </a:r>
            <a:r>
              <a:rPr lang="ru-RU" sz="2000" b="1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организма.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его в рыбе и морепродуктах,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в красных, оранжевых,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Овощах и фруктах.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морковке, тыкве, помидорах,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Петрушке, перце, абрикосах.</a:t>
            </a:r>
            <a:endParaRPr kumimoji="0" lang="en-US" sz="2000" b="1" i="1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Мандаринка\Desktop\konspekt-zanyatiya-s-prezentatsiey-ovoschnoy-i-fruktovoy-magazin-dlya-detsada-1113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123</Words>
  <Application>Microsoft Office PowerPoint</Application>
  <PresentationFormat>Экран (4:3)</PresentationFormat>
  <Paragraphs>45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СКАЖИ ПРАВИЛЬНО </vt:lpstr>
      <vt:lpstr>Сок — не суп и не вода, Пить его хочу всегда. Разных вкусов ассорти, Вкуснее сока не найти!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Мандаринка</dc:creator>
  <cp:lastModifiedBy>SSS</cp:lastModifiedBy>
  <cp:revision>32</cp:revision>
  <dcterms:created xsi:type="dcterms:W3CDTF">2017-09-19T18:51:22Z</dcterms:created>
  <dcterms:modified xsi:type="dcterms:W3CDTF">2017-09-24T17:38:01Z</dcterms:modified>
</cp:coreProperties>
</file>