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4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80C13B-2B07-4D55-8501-D38E18B20169}" type="datetimeFigureOut">
              <a:rPr lang="ru-RU" smtClean="0"/>
              <a:t>16.10.2017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E6A746-41A0-4CEE-8850-7403B7054DA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 descr="C:\Users\user\Desktop\kdTJtS9Bjf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43807" y="188640"/>
            <a:ext cx="4824537" cy="6480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1</cp:revision>
  <dcterms:created xsi:type="dcterms:W3CDTF">2017-10-16T19:17:07Z</dcterms:created>
  <dcterms:modified xsi:type="dcterms:W3CDTF">2017-10-16T19:18:38Z</dcterms:modified>
</cp:coreProperties>
</file>