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1.gif"/><Relationship Id="rId7" Type="http://schemas.openxmlformats.org/officeDocument/2006/relationships/image" Target="../media/image15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11" Type="http://schemas.openxmlformats.org/officeDocument/2006/relationships/image" Target="../media/image18.gif"/><Relationship Id="rId5" Type="http://schemas.openxmlformats.org/officeDocument/2006/relationships/image" Target="../media/image13.gif"/><Relationship Id="rId10" Type="http://schemas.openxmlformats.org/officeDocument/2006/relationships/image" Target="../media/image9.gif"/><Relationship Id="rId4" Type="http://schemas.openxmlformats.org/officeDocument/2006/relationships/image" Target="../media/image12.gif"/><Relationship Id="rId9" Type="http://schemas.openxmlformats.org/officeDocument/2006/relationships/image" Target="../media/image17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18.gif"/><Relationship Id="rId7" Type="http://schemas.openxmlformats.org/officeDocument/2006/relationships/image" Target="../media/image9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4" y="4941169"/>
            <a:ext cx="6914629" cy="993496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                     Подготовила воспитатель:</a:t>
            </a:r>
          </a:p>
          <a:p>
            <a:r>
              <a:rPr lang="ru-RU" dirty="0" smtClean="0"/>
              <a:t>                                    </a:t>
            </a:r>
            <a:r>
              <a:rPr lang="ru-RU" dirty="0" err="1" smtClean="0"/>
              <a:t>Петелина</a:t>
            </a:r>
            <a:r>
              <a:rPr lang="ru-RU" dirty="0" smtClean="0"/>
              <a:t> Ирина Алексеевна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908721"/>
            <a:ext cx="7848872" cy="3240360"/>
          </a:xfrm>
        </p:spPr>
        <p:txBody>
          <a:bodyPr/>
          <a:lstStyle/>
          <a:p>
            <a:pPr marL="182880" indent="0">
              <a:buNone/>
            </a:pPr>
            <a:r>
              <a:rPr lang="ru-RU" dirty="0" smtClean="0"/>
              <a:t>Экологическая сказка</a:t>
            </a:r>
            <a:br>
              <a:rPr lang="ru-RU" dirty="0" smtClean="0"/>
            </a:br>
            <a:r>
              <a:rPr lang="ru-RU" dirty="0" smtClean="0"/>
              <a:t>        </a:t>
            </a:r>
            <a:r>
              <a:rPr lang="ru-RU" sz="3600" dirty="0" smtClean="0"/>
              <a:t>(средняя группа)</a:t>
            </a:r>
            <a:br>
              <a:rPr lang="ru-RU" sz="3600" dirty="0" smtClean="0"/>
            </a:br>
            <a:r>
              <a:rPr lang="ru-RU" dirty="0" smtClean="0"/>
              <a:t>   «</a:t>
            </a:r>
            <a:r>
              <a:rPr lang="ru-RU" sz="3600" dirty="0" smtClean="0"/>
              <a:t>Путешествие капельки»</a:t>
            </a:r>
            <a:br>
              <a:rPr lang="ru-RU" sz="3600" dirty="0" smtClean="0"/>
            </a:br>
            <a:r>
              <a:rPr lang="ru-RU" sz="3600" dirty="0" smtClean="0"/>
              <a:t>    Круговорот </a:t>
            </a:r>
            <a:r>
              <a:rPr lang="ru-RU" sz="3600" dirty="0"/>
              <a:t>воды в </a:t>
            </a:r>
            <a:r>
              <a:rPr lang="ru-RU" sz="3600" dirty="0" smtClean="0"/>
              <a:t>природе</a:t>
            </a:r>
            <a:br>
              <a:rPr lang="ru-RU" sz="3600" dirty="0" smtClean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94857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dg54.mycdn.me/image?t=0&amp;bid=834394128489&amp;id=834394128489&amp;plc=WEB&amp;tkn=*x0C3Q8IR3rvVqcobHiD9Zo-M6G8"/>
          <p:cNvPicPr>
            <a:picLocks noGrp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1" t="3840" r="4129" b="7078"/>
          <a:stretch/>
        </p:blipFill>
        <p:spPr bwMode="auto">
          <a:xfrm>
            <a:off x="395536" y="332656"/>
            <a:ext cx="8352927" cy="6192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Анимашки Животные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868247"/>
            <a:ext cx="1224136" cy="171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kras-dou.ru/165/images/gruppy/gr_kapelki/gruppa/14grupp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66" y="2529043"/>
            <a:ext cx="2458734" cy="219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cards.anypics.ru/muzs_alb/5596/26415/fon/fon_c244caa50391e07c2daa1c8b77f580b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16832"/>
            <a:ext cx="504056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31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9073008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300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dg54.mycdn.me/image?t=0&amp;bid=834394130537&amp;id=834394130537&amp;plc=WEB&amp;tkn=*XX2q7e2EuG_bQ7LOmvsTu1KM0Nw"/>
          <p:cNvPicPr>
            <a:picLocks noGrp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5" t="4086" r="7399" b="10778"/>
          <a:stretch/>
        </p:blipFill>
        <p:spPr bwMode="auto">
          <a:xfrm>
            <a:off x="395536" y="404664"/>
            <a:ext cx="8424936" cy="6120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2" name="Picture 6" descr="http://cards.anypics.ru/muzs_alb/5596/26415/fon/fon_c244caa50391e07c2daa1c8b77f580b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507010"/>
            <a:ext cx="2664296" cy="257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cards.anypics.ru/muzs_alb/5596/26415/fon/fon_c244caa50391e07c2daa1c8b77f580b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81420"/>
            <a:ext cx="3096344" cy="257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24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dg54.mycdn.me/image?t=0&amp;bid=834394130281&amp;id=834394130281&amp;plc=WEB&amp;tkn=*dUuS4b7uXtu32ssWLSIfWJAGmUM"/>
          <p:cNvPicPr>
            <a:picLocks noGrp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2" r="6266" b="9762"/>
          <a:stretch/>
        </p:blipFill>
        <p:spPr bwMode="auto">
          <a:xfrm>
            <a:off x="323528" y="332656"/>
            <a:ext cx="8424936" cy="6192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4" name="Picture 2" descr="http://wdesk.ru/_ph/147/2/24096148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980" y="4458927"/>
            <a:ext cx="9001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nov-designs.ru/uploads/posts/2012-09/1347788396_butterfly-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877901"/>
            <a:ext cx="1728192" cy="128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smayli.ru/data/smiles/cveta-25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509120"/>
            <a:ext cx="864096" cy="94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smiles24.ru/data/smiles/anime-pticy-1052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048" y="1660047"/>
            <a:ext cx="1584176" cy="116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http://smiles24.ru/data/smiles/anime-pticy-1052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908720"/>
            <a:ext cx="1584176" cy="116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vamotkrytka.ru/_ph/117/2/289548214.gif?1460531479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340934"/>
            <a:ext cx="1925182" cy="47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78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dg54.mycdn.me/image?t=0&amp;bid=834394130025&amp;id=834394130025&amp;plc=WEB&amp;tkn=*NB3GcCBVCc5hLlvWf1EdHS5sE_8"/>
          <p:cNvPicPr>
            <a:picLocks noGrp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5" r="7991" b="10532"/>
          <a:stretch/>
        </p:blipFill>
        <p:spPr bwMode="auto">
          <a:xfrm>
            <a:off x="323528" y="332656"/>
            <a:ext cx="8496944" cy="6264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Анимашки Животные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81847"/>
            <a:ext cx="1224136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graficaugusto.org/Floaties/th_L23_132_B5B15D-vi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572" y="3571624"/>
            <a:ext cx="122413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o-x02.com/photo/56b21242708d0.jp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68634"/>
            <a:ext cx="936104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smayli.ru/data/smiles/jivotniea-3515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690" y="4363789"/>
            <a:ext cx="952500" cy="62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greaterium16.com/photo/56b6ad42221e9.jpg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20688"/>
            <a:ext cx="8382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smayli.ru/data/smiles/cveta-921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96988"/>
            <a:ext cx="677502" cy="97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smayli.ru/data/smiles/jivotniea-2174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337430"/>
            <a:ext cx="15240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http://vamotkrytka.ru/_ph/117/2/289548214.gif?1460531479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444" y="3356992"/>
            <a:ext cx="1658256" cy="30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Анимашки Животные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345318"/>
            <a:ext cx="792088" cy="45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88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Объект 5" descr="http://dg54.mycdn.me/image?t=0&amp;bid=834394129769&amp;id=834394129769&amp;plc=WEB&amp;tkn=*K-jRGaA0yiLd6YQR9m22pveC7Fs"/>
          <p:cNvPicPr>
            <a:picLocks noGrp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3" t="7413" r="5803" b="7663"/>
          <a:stretch/>
        </p:blipFill>
        <p:spPr bwMode="auto">
          <a:xfrm>
            <a:off x="323528" y="332656"/>
            <a:ext cx="8424936" cy="6192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Анимашки Животные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52" y="2995042"/>
            <a:ext cx="9715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forum.allnokia.ru/files/07/43/gm5_20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737" y="3642742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smayli.ru/data/smiles/jivotniea-81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039" y="689226"/>
            <a:ext cx="111442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playcast.ru/uploads/2015/02/03/11925224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19" y="980728"/>
            <a:ext cx="1526083" cy="135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vamotkrytka.ru/_ph/117/2/289548214.gif?1460531479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494" y="2094183"/>
            <a:ext cx="2960317" cy="94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smayli.ru/data/smiles/jivotniea-323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076" y="3966592"/>
            <a:ext cx="1343025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39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dg54.mycdn.me/image?t=0&amp;bid=834394129513&amp;id=834394129513&amp;plc=WEB&amp;tkn=*BAUNbSrE-enzXYaJWfyWWda9bDQ"/>
          <p:cNvPicPr>
            <a:picLocks noGrp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3" t="1206" r="15685" b="8282"/>
          <a:stretch/>
        </p:blipFill>
        <p:spPr bwMode="auto">
          <a:xfrm>
            <a:off x="395536" y="332656"/>
            <a:ext cx="8352928" cy="6120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8" name="Picture 4" descr="http://www.school99.ru/pictures/ne_4845647/2butterfliesnarainbow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0523"/>
            <a:ext cx="1440160" cy="325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sunveter.ru/uploads/posts/2014-04/1397113204_solnce5b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-17818"/>
            <a:ext cx="4752527" cy="401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ttp://gifanimation.ru/images/cvety_new/f12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198731"/>
            <a:ext cx="600075" cy="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14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dg54.mycdn.me/image?t=0&amp;bid=834394129257&amp;id=834394129257&amp;plc=WEB&amp;tkn=*sihVOI5rCPEQdgcFKCfbgYrms7Y"/>
          <p:cNvPicPr>
            <a:picLocks noGrp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5" t="4878" r="5645" b="8414"/>
          <a:stretch/>
        </p:blipFill>
        <p:spPr bwMode="auto">
          <a:xfrm>
            <a:off x="395536" y="332656"/>
            <a:ext cx="8424936" cy="6192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0" name="Picture 2" descr="http://wdesk.ru/_ph/173/2/95533707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266429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de-pp26.info/photo/56b4902e6544c.jp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764704"/>
            <a:ext cx="942975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de-pp26.info/photo/56b4902e6544c.jp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743" y="809076"/>
            <a:ext cx="942975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de-pp26.info/photo/56b4902e6544c.jp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084692"/>
            <a:ext cx="942975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de-pp26.info/photo/56b4902e6544c.jp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884" y="1739976"/>
            <a:ext cx="942975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04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dg54.mycdn.me/image?t=0&amp;bid=834394129001&amp;id=834394129001&amp;plc=WEB&amp;tkn=*uXfEeix18DYTh2GbXxYn_KVAWX4"/>
          <p:cNvPicPr>
            <a:picLocks noGrp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9" t="7294" r="7533" b="4363"/>
          <a:stretch/>
        </p:blipFill>
        <p:spPr bwMode="auto">
          <a:xfrm>
            <a:off x="323528" y="332656"/>
            <a:ext cx="8496944" cy="6192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18" name="Picture 2" descr="http://animations.shoppinng.ru/wp-content/uploads/2014/02/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77072"/>
            <a:ext cx="460851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49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1080</TotalTime>
  <Words>11</Words>
  <Application>Microsoft Office PowerPoint</Application>
  <PresentationFormat>Экран (4:3)</PresentationFormat>
  <Paragraphs>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Экологическая сказка         (средняя группа)    «Путешествие капельки»     Круговорот воды в природе 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капельки (сказка). Круговорот воды в природе</dc:title>
  <dc:creator>ирина</dc:creator>
  <cp:lastModifiedBy>Ирина</cp:lastModifiedBy>
  <cp:revision>16</cp:revision>
  <dcterms:created xsi:type="dcterms:W3CDTF">2016-04-28T01:40:03Z</dcterms:created>
  <dcterms:modified xsi:type="dcterms:W3CDTF">2017-10-16T14:31:28Z</dcterms:modified>
</cp:coreProperties>
</file>