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56" r:id="rId4"/>
    <p:sldId id="261" r:id="rId5"/>
    <p:sldId id="259" r:id="rId6"/>
    <p:sldId id="271" r:id="rId7"/>
    <p:sldId id="260" r:id="rId8"/>
    <p:sldId id="262" r:id="rId9"/>
    <p:sldId id="263" r:id="rId10"/>
    <p:sldId id="268" r:id="rId11"/>
    <p:sldId id="269" r:id="rId12"/>
    <p:sldId id="270" r:id="rId13"/>
    <p:sldId id="267" r:id="rId14"/>
    <p:sldId id="264" r:id="rId15"/>
    <p:sldId id="273" r:id="rId16"/>
    <p:sldId id="275" r:id="rId17"/>
    <p:sldId id="265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35EE5D-CD25-4FA2-B35C-44C88E2B97FC}" type="datetimeFigureOut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3CF62E-4846-4B33-A7EB-3A679AC2D4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697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CF62E-4846-4B33-A7EB-3A679AC2D40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3CF62E-4846-4B33-A7EB-3A679AC2D40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5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8B5E4-27DF-4663-9B95-C35BF56377F6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E48A-2F72-4DAF-9401-CACAD7F3A0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659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0232-00E9-4551-BD1C-DF82F39BCAAA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CF1B-4F97-4AC0-8FAC-61F45155E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7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D1AD2-BAE1-479E-9DD5-FE498B3F2FE0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5BA14-83D6-445A-81AC-4D1DB9C89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57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C992-E947-4FFB-A186-FB9C89866CF8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3750-1103-43AF-8B13-E8371DA1A5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5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BCCD-481E-46DF-9698-C9F4576364AF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AD34-8944-43D5-A207-F365BE52DD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95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2A78-4781-40F8-A89D-F8426A76B1AB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C5E48-B06F-4080-AE4B-7C5B2E9D66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1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7CC2D-7154-4303-BB10-65895E892673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7A327-3009-47CB-9C5C-8D111BA21C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37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14C0-826A-40FD-B608-E1EBCEC0B1C8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764F-7EAE-4A67-A3C1-143B864EBF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1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8C02-0881-41DD-9EEC-3623754283E6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1F8D-992A-47ED-B357-36E4C3B427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5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C31F-F23A-4CE3-8E5D-AD0E3C44682A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B8D3-F629-47DF-ADB9-6BA7B4E930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63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2EE08-600B-4B50-B32B-6CA15938534B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FF74-E8FB-4C81-B694-FB978D24D0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5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4292E3-5AC5-4A07-95FC-7705EA93AD73}" type="datetime1">
              <a:rPr lang="ru-RU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AE4770-6ABD-4C8C-BBCF-AC30799F76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5464084" cy="41330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ведает границ?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летит быстрее птиц,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то грозен, то мятежен,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как пух весенний нежен.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свободней всех на свете?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Догадались? Это...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3B26E-2F6E-4E8F-833C-ECA74AC76186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1" name="Picture 4" descr="http://publicdomainvectors.org/photos/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6754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44824"/>
            <a:ext cx="4042792" cy="2434282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Бабий ветер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слабый камчатский ветер, сопровождающийся ясной и теплой погодой. Обычно камчатские женщины сушили при этом ветре белье.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EC992-E947-4FFB-A186-FB9C89866CF8}" type="datetime1">
              <a:rPr lang="ru-RU" smtClean="0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Picture 2" descr="http://poryadokvdome.com/wp-content/uploads/2011/07/9a0348f9e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11234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502657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летний освежающий морской бриз. Обычно он начинается в полдень на побережье, где до этого стояла удушливая влажная и безветренная погода.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6" name="Picture 6" descr="http://ds74vrn.ru/wp-content/uploads/2014/10/Doktor-Aybol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54726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file.mobilmusic.ru/da/f2/68/81824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1290010" cy="161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15416"/>
            <a:ext cx="3960440" cy="5256584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Арбузный ветер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(Карпуз мельтеми, Мельтем) дует на турецком берегу Эгейского моря в период созревания арбузов.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EC992-E947-4FFB-A186-FB9C89866CF8}" type="datetime1">
              <a:rPr lang="ru-RU" smtClean="0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6" name="Picture 10" descr="http://wdesk.ru/_ph/68/2/2802485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18" y="3140967"/>
            <a:ext cx="3024336" cy="302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ira-scrap.ru/KATALOG/EDA/1/0_8f75a_80bbaf64_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936"/>
            <a:ext cx="411874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5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280" y="1312949"/>
            <a:ext cx="5532505" cy="4870012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Железный Ветер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(англ, iron wind) дует в Центральной Америке по нескольку дней подряд в феврале — марте. Ветер этот очень сильный и крайне неприятный. Он дует с северо-востока.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Жестокая буря в Джунгарских воротах, так называемый джунгарский «цунами», носит название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Этим же словом называют песчаный или пыльный вихрь (dustdevil) в Пакистане и Индии. Он возникает от перегрева песков.</a:t>
            </a: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Косоглазый пьяный Боб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имя летнего (декабрь—март) грозового шквала, который иногда случается на северо-западе Австралии.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3074" name="Picture 2" descr="http://www.clipartbest.com/cliparts/di8/oqk/di8oqkr8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1296144" cy="142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iparthut.com/clip-arts/1525/wind-blowing-tree-clip-art-152515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80689"/>
            <a:ext cx="23812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610" y="948603"/>
            <a:ext cx="3720472" cy="2256904"/>
          </a:xfrm>
        </p:spPr>
        <p:txBody>
          <a:bodyPr/>
          <a:lstStyle/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сильные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 в Солнечной системе дуют на планете Нептун. Это планета славится своими бурями и быстрыми ветрами, которые всегда дуют только в западном направлении, против вращения планеты. Максимальная скорость, которую замерили учёные на Нептуне - 2 200 км/час.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2050" name="Picture 2" descr="http://kosmo-apparaty.ru/wp-content/uploads/2014/07/neptun-300x28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66" y="1556792"/>
            <a:ext cx="4524714" cy="43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55846" y="677632"/>
            <a:ext cx="5246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ИНТЕРЕСНО!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20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1820638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1979 году американка Эльвита Адамс решила свести счёты с жизнью, выпрыгнув с 86 этажа Эмпайр-стейт-билдинг. Однако сильный порыв ветра задул её обратно к зданию, и она приземлилась на карниз 85 этажа, отделавшись только переломом бедра.</a:t>
            </a:r>
          </a:p>
        </p:txBody>
      </p:sp>
      <p:pic>
        <p:nvPicPr>
          <p:cNvPr id="2052" name="Picture 4" descr="http://www.office-post.ru/wp-content/uploads/2013/08/%D0%B2%D0%B5%D1%82%D0%B5%D1%802-500x4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7648"/>
            <a:ext cx="5520533" cy="447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55846" y="677632"/>
            <a:ext cx="5246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ИНТЕРЕСНО!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04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ветрам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32770" name="Picture 2" descr="http://sergeys.guru.ru/lj/ISC12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164"/>
            <a:ext cx="4234059" cy="31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8618" y="5450695"/>
            <a:ext cx="8009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ветру подчеркивает особенность местного климата. </a:t>
            </a:r>
          </a:p>
        </p:txBody>
      </p:sp>
      <p:pic>
        <p:nvPicPr>
          <p:cNvPr id="1026" name="Picture 2" descr="http://static.panoramio.com/photos/large/116886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208" y="1346163"/>
            <a:ext cx="4225700" cy="31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4078" y="4632977"/>
            <a:ext cx="8332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"Путешественники на ветру" 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Вестерланде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остров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Зюльт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ветрам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EC992-E947-4FFB-A186-FB9C89866CF8}" type="datetime1">
              <a:rPr lang="ru-RU" smtClean="0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32774" name="Picture 6" descr="66 (640x480, 11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712280" cy="27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4104710_e17077a20efd_thumb (600x398, 36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91171" cy="27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7710" y="4387273"/>
            <a:ext cx="907010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– мертвый оркестр, состоящий из инструментов в виде трубок разных размеров, направления, который оживает при дуновении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Причем ветер должен быть не очень сильным. Умеренным. Тогда и происходит таинство. Слушаешь и сливаешься с природой. Гармония мира.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0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ветрам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32776" name="Picture 8" descr="http://italia-ru.com/files/images/dsc01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99818"/>
            <a:ext cx="4226112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lteriter.ru/files/u1/P1080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958208" cy="314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05324" y="4700269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Римини. Италия.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ветров над этим городом устроена так, что всю ночь дует только южный Ветер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Ostro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 Утром и в первой половине дня, когда еще не очень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жарко, ни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тучки на небе нет. Можно купаться и загорать.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pic>
        <p:nvPicPr>
          <p:cNvPr id="6" name="Picture 4" descr="http://xn----7sbbhemt7bgu.xn--p1ai/wp-content/uploads/2014/01/%D1%81%D0%BC%D0%B0%D0%B9%D0%B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10953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227271"/>
            <a:ext cx="8568952" cy="3978106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 любое предложение</a:t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 …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 …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трудно …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приобрел …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 …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 …</a:t>
            </a:r>
            <a:b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07504" y="836712"/>
            <a:ext cx="5464084" cy="413305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не ведает границ?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летит быстрее птиц,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то грозен, то мятежен,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как пух весенний нежен.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свободней всех на свете?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Догадались? Это...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3B26E-2F6E-4E8F-833C-ECA74AC76186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1" name="Picture 4" descr="http://publicdomainvectors.org/photos/Win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67540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365104"/>
            <a:ext cx="42883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864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H:\Documents and Settings\Aida\Рабочий стол\НОвая ГРАФИКА сборник\блестяшки\БАБОЧКИ\35.3-web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785813"/>
            <a:ext cx="890587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:\Documents and Settings\Aida\Рабочий стол\НОвая ГРАФИКА сборник\блестяшки\БАБОЧКИ\35.3-web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2467" y="3046670"/>
            <a:ext cx="1071562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dreamworlds.ru/uploads/posts/2009-07/1248800658_8fee1bbcb65ebb259af07ab8c06d2b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56716"/>
            <a:ext cx="4464496" cy="32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075" y="476672"/>
            <a:ext cx="6797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Движение воздуха.</a:t>
            </a:r>
            <a:b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Ветер.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59796"/>
            <a:ext cx="4106277" cy="572380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природе постоянно происходит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тёплого и холодного воздуха. Тёплый воздух легче, он поднимается вверх. Его место занимает более холодный воздух. Так вдоль земной поверхности возникает движение воздуха, которое называется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ВЕТРОМ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EC992-E947-4FFB-A186-FB9C89866CF8}" type="datetime1">
              <a:rPr lang="ru-RU" smtClean="0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28674" name="Picture 2" descr="http://adamast.ru/images/all/nature/adamast_ru_pic1217100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92696"/>
            <a:ext cx="4426715" cy="33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hq-wallpapers.ru/wallpapers/9/hq-wallpapers_ru_nature_42116_192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51339"/>
            <a:ext cx="4878172" cy="274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9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1052736"/>
            <a:ext cx="2571932" cy="4850896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Днём суша быстро нагревается, а вода медленно. Поэтому днём воздух над сушей теплее, чем над водоёмом. Он поднимается вверх. На освободившееся место движется холодный воздух с водоёма. В результате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 ветер дует с водоёма на берег.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EC992-E947-4FFB-A186-FB9C89866CF8}" type="datetime1">
              <a:rPr lang="ru-RU" smtClean="0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9698" name="Picture 2" descr="http://www.ckofr.com/images/stories/dou/b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8" y="836712"/>
            <a:ext cx="5715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player.myshared.ru/205379/data/images/img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70" y="2841724"/>
            <a:ext cx="5715000" cy="383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6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980728"/>
            <a:ext cx="2520280" cy="4968552"/>
          </a:xfrm>
        </p:spPr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ночью суша быстро охлаждается. А вода долго сохраняет своё тепло. Поэтому ночью ветер дует с берега на водоём.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EC992-E947-4FFB-A186-FB9C89866CF8}" type="datetime1">
              <a:rPr lang="ru-RU" smtClean="0"/>
              <a:pPr>
                <a:defRPr/>
              </a:pPr>
              <a:t>15.10.2017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9698" name="Picture 2" descr="http://www.ckofr.com/images/stories/dou/br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0983"/>
            <a:ext cx="57150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tlantis-yacht-club.eu/images/content/b-bura_makarska1-031212w-1371033138-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3" y="871805"/>
            <a:ext cx="5715000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80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различается температура воздуха над разными территориями, тем быстрее перемещается воздух и тем сильнее ветер.</a:t>
            </a:r>
          </a:p>
          <a:p>
            <a:pPr marL="0" indent="0" algn="ct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30722" name="Picture 2" descr="http://www.fotoclub.info/-imgs/fest/photo/size1/img_1240816022_79a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2752203" cy="18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649" y="3454428"/>
            <a:ext cx="247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ШТИЛЬ - БЕЗВЕТРИЕ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 descr="http://forum.1tv.ru/gallery/1284484434/gallery_1028037_4101_5241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84" y="1647526"/>
            <a:ext cx="2387557" cy="17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79912" y="3445393"/>
            <a:ext cx="192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СЛАБЫЙ ВЕТЕР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6" name="Picture 6" descr="http://www.blog-fiesta.com/uploads/slider_image/image/40174/v800_tarkovskij_solaris_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67434"/>
            <a:ext cx="2684445" cy="179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51476" y="3467435"/>
            <a:ext cx="2093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ВЕТЕР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0" name="Picture 10" descr="http://www.seafarersjournal.com/uploads/news/thumb/moryakam-ugrozhayut-shtormy-gigantskie-volny-i-drejfuyushhie-ldy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3" y="3797950"/>
            <a:ext cx="277745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494" y="5958190"/>
            <a:ext cx="3187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ШТОРМ – МОРСКОЙ ВЕТЕР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2" name="Picture 12" descr="https://i.ytimg.com/vi/s64YAEeZoGs/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76" y="3843364"/>
            <a:ext cx="4159999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17511" y="6142856"/>
            <a:ext cx="1054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УРАГАН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1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53673"/>
            <a:ext cx="6484958" cy="1225705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направления ветра придумали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ФЛЮГЕР.</a:t>
            </a:r>
            <a:b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Фигурка разворачивается по ветру и показывает его направление.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1746" name="Picture 2" descr="http://dacha21.com/images/katalog/flyugera/petu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57" y="970957"/>
            <a:ext cx="1872208" cy="18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sv777.ru/images/stories/stati/11.07.12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3" y="3500590"/>
            <a:ext cx="2381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vdomax.ru/wp-content/uploads/2014/09/fluger_iz-plastikovix-butilok_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42" y="1879378"/>
            <a:ext cx="291632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http://www.fort-post.com.ua/public/6/products/14009/6060_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97" y="2038256"/>
            <a:ext cx="133623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6" name="Picture 12" descr="http://www.vodostokstroy.ru/img/big/fljuger-sova-vodostokstro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98" y="4283272"/>
            <a:ext cx="2280735" cy="23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8" name="Picture 14" descr="http://www.comgun.ru/uploads/posts/2012-12/1356269256_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40" y="4019353"/>
            <a:ext cx="33812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62" name="Picture 18" descr="http://profnastil-metallprofil.ru/wp-content/uploads/2012/09/flug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1653635" cy="140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необычные ветра с причудливыми названиями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Плаксун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западный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Архангельском поморье.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Плаксун приносит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дождь</a:t>
            </a:r>
            <a:r>
              <a:rPr lang="ru-RU" dirty="0" smtClean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C3750-1103-43AF-8B13-E8371DA1A509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030" name="Picture 6" descr="http://file.mobilmusic.ru/7d/ed/57/5411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312368" cy="4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4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0. Прир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10. Природа</Template>
  <TotalTime>272</TotalTime>
  <Words>382</Words>
  <Application>Microsoft Office PowerPoint</Application>
  <PresentationFormat>Экран (4:3)</PresentationFormat>
  <Paragraphs>72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нач.школа 10. Природа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Днём суша быстро нагревается, а вода медленно. Поэтому днём воздух над сушей теплее, чем над водоёмом. Он поднимается вверх. На освободившееся место движется холодный воздух с водоёма. В результате днём ветер дует с водоёма на берег.  </vt:lpstr>
      <vt:lpstr>А ночью суша быстро охлаждается. А вода долго сохраняет своё тепло. Поэтому ночью ветер дует с берега на водоём.</vt:lpstr>
      <vt:lpstr>Презентация PowerPoint</vt:lpstr>
      <vt:lpstr>Для определения направления ветра придумали ФЛЮГЕР. Фигурка разворачивается по ветру и показывает его направление.</vt:lpstr>
      <vt:lpstr>Есть необычные ветра с причудливыми названиями</vt:lpstr>
      <vt:lpstr>Бабий ветер — это слабый камчатский ветер, сопровождающийся ясной и теплой погодой. Обычно камчатские женщины сушили при этом ветре белье. </vt:lpstr>
      <vt:lpstr>Доктор — это летний освежающий морской бриз. Обычно он начинается в полдень на побережье, где до этого стояла удушливая влажная и безветренная погода. </vt:lpstr>
      <vt:lpstr>Арбузный ветер (Карпуз мельтеми, Мельтем) дует на турецком берегу Эгейского моря в период созревания арбузов. </vt:lpstr>
      <vt:lpstr>Презентация PowerPoint</vt:lpstr>
      <vt:lpstr>Презентация PowerPoint</vt:lpstr>
      <vt:lpstr>Презентация PowerPoint</vt:lpstr>
      <vt:lpstr>Памятники ветрам</vt:lpstr>
      <vt:lpstr>Памятники ветрам</vt:lpstr>
      <vt:lpstr>Памятники ветрам</vt:lpstr>
      <vt:lpstr>Продолжи любое предложение  Сегодня я узнал … Было интересно … Было трудно … Я приобрел … Я научился … Меня удивило 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воздуха Ветер</dc:title>
  <dc:creator>User</dc:creator>
  <cp:lastModifiedBy>User</cp:lastModifiedBy>
  <cp:revision>26</cp:revision>
  <dcterms:created xsi:type="dcterms:W3CDTF">2015-12-14T19:09:29Z</dcterms:created>
  <dcterms:modified xsi:type="dcterms:W3CDTF">2017-10-15T11:49:06Z</dcterms:modified>
</cp:coreProperties>
</file>