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BFFC-625A-400E-90AC-30CB09D7A377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E254-D3AB-47DD-96B8-779E7C5E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4110-B044-4264-9DE1-30DB47512872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4F3-5889-432B-9531-92EF8339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CA7B-417A-4475-8A48-669EC6B4983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CECD-80C3-4E61-AE1C-E4B4946F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2BE8-D354-437A-918E-496FDEDA47F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0A2B-0456-48B5-8AD5-D88F3DEB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A229-25E9-496F-A37E-4CD70BB9DB7C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EE15-75C0-47DD-9583-3E85D3F1A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A77F-F8C8-44FD-8327-D584EAE3D8EF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28E2-04C6-495B-8DC8-F2F62C25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3A0C-8D30-4408-A471-44149235A9E4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C6CA-F063-4E5F-B14C-00BBF2C4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C034-5284-4181-945A-43B3A60E6A54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1271-8FB1-49BF-AFB6-1915FAC8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E378-2247-4AE1-8B55-C6BA5712BE1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174B-5C2C-49AA-9FC9-7B0AFB855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E74C-4705-4FC9-8056-DEAC918E69E5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B724-750D-4365-B2A3-D6532B3E8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57BE-EC03-4132-836F-DDF8A7C44B4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A9DB-F14A-400F-9706-1DFAD44D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67217-ACFE-45AF-942E-5E969725BC5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0EC77-8960-442F-A924-F1CAED22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388" y="1341438"/>
            <a:ext cx="6985000" cy="3240087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Arial" charset="0"/>
              </a:rPr>
              <a:t>ПРОЕКТ</a:t>
            </a:r>
            <a:r>
              <a:rPr lang="ru-RU" b="1" smtClean="0">
                <a:latin typeface="Arial" charset="0"/>
              </a:rPr>
              <a:t/>
            </a:r>
            <a:br>
              <a:rPr lang="ru-RU" b="1" smtClean="0">
                <a:latin typeface="Arial" charset="0"/>
              </a:rPr>
            </a:br>
            <a:r>
              <a:rPr lang="ru-RU" b="1" smtClean="0">
                <a:latin typeface="Arial" charset="0"/>
              </a:rPr>
              <a:t>«Снежная фантазия»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35375" y="5445125"/>
            <a:ext cx="54006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Разработан </a:t>
            </a:r>
            <a:r>
              <a:rPr lang="ru-RU" b="1" smtClean="0"/>
              <a:t>воспитателемстаршей</a:t>
            </a:r>
            <a:r>
              <a:rPr lang="ru-RU" b="1" dirty="0" smtClean="0"/>
              <a:t> </a:t>
            </a:r>
            <a:r>
              <a:rPr lang="ru-RU" b="1" dirty="0"/>
              <a:t>группы: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Морозовой А.А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20151221_140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20151218_170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667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20151218_170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92600"/>
            <a:ext cx="3543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643438" y="3933825"/>
            <a:ext cx="42497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Мы лепили снежный ком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Ушки сделали потом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И как раз вместо глаз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Угольки нашлись у нас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Зайка вышел как живой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Он с хвостом и головой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20151221_140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392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20151218_165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04813"/>
            <a:ext cx="38877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20151218_171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16338"/>
            <a:ext cx="4537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292725" y="4221163"/>
            <a:ext cx="3671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Мы едем, едем, едем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В далекие края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Веселые соседи 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Хорошие друзья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20151221_140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49275"/>
            <a:ext cx="3816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20151221_1407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4000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179388" y="3789363"/>
            <a:ext cx="43926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Засыпал снег дорожки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Деревья и дома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Чудес веселых много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Готовит нам зима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Arial" charset="0"/>
              </a:rPr>
              <a:t>Перспективы дальнейшего развития проекта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Представляемый проект ценен тем, что продуктивная деятельность в его рамках не ограничивается временными рамками. В течение всего зимнего периода можно организовать дальнейшую деятельность в выбранном нами направлении.</a:t>
            </a:r>
          </a:p>
          <a:p>
            <a:pPr algn="just"/>
            <a:r>
              <a:rPr lang="ru-RU" b="1"/>
              <a:t>Это позволит вести системную физкультурно-оздоровительную и воспитательно-образовательную работу с детьми старшего дошкольного возраста во время проведения прогулок, организовывать досуг семей воспитанников детского сада в вечернее время. Мы стремимся к созданию эстетически оформленной, содержательной, информативной, разнообразной, динамичной среды детской жизни. Считаем, что окружающая среда ребенка должна вызывать чувство радости, создавать эмоциональное положительное отношение к детскому учреждению, желание посещать его.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0151221_140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103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20151218_182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3375"/>
            <a:ext cx="3671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20151218_182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429000"/>
            <a:ext cx="56165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827088" y="2205038"/>
            <a:ext cx="7345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7067550" cy="65246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</a:rPr>
              <a:t>Актуальность:</a:t>
            </a:r>
            <a:br>
              <a:rPr lang="ru-RU" sz="3200" b="1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endParaRPr lang="ru-RU" sz="3200" smtClean="0">
              <a:latin typeface="Arial" charset="0"/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28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9930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Не секрет, что для физического развития укрепление здоровья необходимо как можно больше времени проводить на свежем воздухе. Зима не исключение из этого правила. А чтобы холод принес пользу и не помешал дошкольникам получить удовольствие от прогулки, они должны быть заняты интересным делом. Необходимо лишь следить за тем, чтобы более интенсивное движение сменялось более спокойным.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6632575" cy="131921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</a:rPr>
              <a:t>Цель: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11188" y="1484313"/>
            <a:ext cx="79930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/>
              <a:t>Создание благоприятных условий воспитательно – образовательной работы с детьми на прогулке в зимнее время, повышение двигательной и творческой активности воспитанников в условиях детского сада.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345363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</a:rPr>
              <a:t>Задачи: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848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Активизация творческого потенциала родителей воспитанников в процессе реализации проекта;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Воспитание духовных, нравственных и волевых качеств, настойчивости, коллективизма.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432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Проектная идея:</a:t>
            </a: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9200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Оформление прогулочного участка для детей старшей группы</a:t>
            </a:r>
          </a:p>
          <a:p>
            <a:pPr algn="ctr">
              <a:spcBef>
                <a:spcPct val="50000"/>
              </a:spcBef>
            </a:pPr>
            <a:endParaRPr lang="ru-RU" sz="2800" b="1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619250" y="2492375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Участники проекта: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042988" y="3573463"/>
            <a:ext cx="72739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Дети старшей группы «Голубка» МБДОУ «ДСОВ№93» «Полянка», родители и воспитатели группы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" charset="0"/>
              </a:rPr>
              <a:t>Механизм реализации проекта: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2819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/>
              <a:t>I</a:t>
            </a:r>
            <a:r>
              <a:rPr lang="ru-RU" u="sng"/>
              <a:t> </a:t>
            </a:r>
            <a:r>
              <a:rPr lang="ru-RU" b="1" u="sng"/>
              <a:t>этап – подготовительный (15.12.15 – 17.12.15)</a:t>
            </a:r>
          </a:p>
          <a:p>
            <a:pPr algn="just"/>
            <a:endParaRPr lang="ru-RU" b="1" u="sng"/>
          </a:p>
          <a:p>
            <a:pPr algn="just"/>
            <a:r>
              <a:rPr lang="ru-RU" sz="1400" b="1"/>
              <a:t>Выявление и постановка актуальных цели и задач проектной деятельности.</a:t>
            </a:r>
          </a:p>
          <a:p>
            <a:pPr algn="just"/>
            <a:r>
              <a:rPr lang="ru-RU" sz="1400" b="1"/>
              <a:t>Вовлечение родителей в разработку проекта.</a:t>
            </a:r>
          </a:p>
          <a:p>
            <a:pPr algn="just"/>
            <a:r>
              <a:rPr lang="ru-RU" sz="1400" b="1"/>
              <a:t>Изучение имеющихся условий на прогулочном участке, детальное обследование территории для создания фигур, горки для скатывания.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82089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/>
              <a:t>II этап организационный (17.12.15 – 23.12.15)</a:t>
            </a:r>
          </a:p>
          <a:p>
            <a:pPr algn="just"/>
            <a:endParaRPr lang="ru-RU" b="1" u="sng"/>
          </a:p>
          <a:p>
            <a:pPr algn="just"/>
            <a:r>
              <a:rPr lang="ru-RU" sz="1400" b="1"/>
              <a:t>Совместная разработка плана проектной деятельности на тему «Снежная фантазия»: круглый стол для родителей «Снежные фигуры на нашем участке»: планирование размещения построек; планирование украшения построек.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55650" y="4005263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III этап основной (реализация) (23.12.15 – 29.12.15)</a:t>
            </a:r>
          </a:p>
          <a:p>
            <a:r>
              <a:rPr lang="ru-RU" sz="1400" b="1"/>
              <a:t>Совместное оформление воспитателями, родителями и детьми прогулочного участка детского сада, снежными фигурами, в соответствии с ранее разработанным планом.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27088" y="5300663"/>
            <a:ext cx="81375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Механизм реализации:</a:t>
            </a:r>
          </a:p>
          <a:p>
            <a:r>
              <a:rPr lang="ru-RU" sz="1400" b="1"/>
              <a:t>• подготовка сырья (снега);</a:t>
            </a:r>
          </a:p>
          <a:p>
            <a:r>
              <a:rPr lang="ru-RU" sz="1400" b="1"/>
              <a:t>• замораживание льдинок;</a:t>
            </a:r>
          </a:p>
          <a:p>
            <a:r>
              <a:rPr lang="ru-RU" sz="1400" b="1"/>
              <a:t>• сооружение (вырезание) снежных фигур, горки.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2800" b="1" smtClean="0"/>
              <a:t>Ожидаемые результаты: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79914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/>
              <a:t>В деятельности педагогов:</a:t>
            </a:r>
          </a:p>
          <a:p>
            <a:endParaRPr lang="ru-RU" sz="1600" b="1" u="sng"/>
          </a:p>
          <a:p>
            <a:pPr algn="just"/>
            <a:r>
              <a:rPr lang="ru-RU" sz="1600" b="1"/>
              <a:t>Создание эстетически оформленной, содержательной, информативной, разнообразной, динамичной среды детской жизни;</a:t>
            </a:r>
          </a:p>
          <a:p>
            <a:pPr algn="just"/>
            <a:r>
              <a:rPr lang="ru-RU" sz="1600" b="1"/>
              <a:t>расширение разнообразия знаний и умений в организации взаимодействия детей и родителей, возможность осуществления совместной проектной деятельности.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55650" y="2492375"/>
            <a:ext cx="7848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u="sng"/>
              <a:t>Для воспитанников:</a:t>
            </a:r>
            <a:endParaRPr lang="ru-RU" sz="1600" b="1" u="sng"/>
          </a:p>
          <a:p>
            <a:pPr algn="just"/>
            <a:r>
              <a:rPr lang="ru-RU" sz="1600" b="1"/>
              <a:t>Экологическое воспитание и познавательное развитие в организованной образовательной деятельности, во время прогулок: расширение представлений об окружающей действительности, об эстетическом оформлении участка, приобретение новых знаний о свойствах воды и снега; развитие воображения и интеллектуальных способностей, желание трудиться вместе, сообща; воспитание у дошкольников позитивного отношения к труду, развитие желания научиться, стать самостоятельным, умелым;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79914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u="sng"/>
              <a:t>Для родителей:</a:t>
            </a:r>
            <a:endParaRPr lang="ru-RU" sz="1600" b="1" u="sng"/>
          </a:p>
          <a:p>
            <a:pPr algn="just"/>
            <a:r>
              <a:rPr lang="ru-RU" sz="1600" b="1"/>
              <a:t>Расширение разнообразия знаний и умений, совместных действий с детьми; приобретение необходимых материалов и оборудования, предусмотренных проектом «Снежная фантазия»; создание и художественное оформление снежных фигур на прогулочном участке в соответствии с задачами проекта.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20151208_112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032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20151208_112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4186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20151208_112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420938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258888" y="4868863"/>
            <a:ext cx="712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55650" y="5300663"/>
            <a:ext cx="79200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На дворе уже зима,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Снег кружиться, кутерьма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Радостный веселый смех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Каждого здесь ждет успех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0151221_140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000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03350" y="5157788"/>
            <a:ext cx="63373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Крепость зимняя стоит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Видишь непреступный вид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Принимай прохожий бой</a:t>
            </a:r>
          </a:p>
          <a:p>
            <a:pPr algn="ctr">
              <a:spcBef>
                <a:spcPct val="50000"/>
              </a:spcBef>
            </a:pPr>
            <a:r>
              <a:rPr lang="ru-RU" sz="1600" b="1"/>
              <a:t>Поиграем мы с тобой</a:t>
            </a:r>
          </a:p>
        </p:txBody>
      </p:sp>
      <p:pic>
        <p:nvPicPr>
          <p:cNvPr id="21507" name="Picture 5" descr="20151218_175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5888"/>
            <a:ext cx="4105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20151218_1738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636838"/>
            <a:ext cx="46815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529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«Снежная фантазия»</vt:lpstr>
      <vt:lpstr>Актуальность:  </vt:lpstr>
      <vt:lpstr>Цель:</vt:lpstr>
      <vt:lpstr>Задачи:</vt:lpstr>
      <vt:lpstr>Слайд 5</vt:lpstr>
      <vt:lpstr>Механизм реализации проекта:</vt:lpstr>
      <vt:lpstr>Ожидаемые результаты:</vt:lpstr>
      <vt:lpstr>Слайд 8</vt:lpstr>
      <vt:lpstr>Слайд 9</vt:lpstr>
      <vt:lpstr>Слайд 10</vt:lpstr>
      <vt:lpstr>Слайд 11</vt:lpstr>
      <vt:lpstr>Слайд 12</vt:lpstr>
      <vt:lpstr>Перспективы дальнейшего развития проекта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8</cp:revision>
  <dcterms:created xsi:type="dcterms:W3CDTF">2013-01-06T13:13:53Z</dcterms:created>
  <dcterms:modified xsi:type="dcterms:W3CDTF">2016-01-21T07:11:59Z</dcterms:modified>
</cp:coreProperties>
</file>