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94" r:id="rId2"/>
    <p:sldId id="257" r:id="rId3"/>
    <p:sldId id="279" r:id="rId4"/>
    <p:sldId id="278" r:id="rId5"/>
    <p:sldId id="275" r:id="rId6"/>
    <p:sldId id="260" r:id="rId7"/>
    <p:sldId id="266" r:id="rId8"/>
    <p:sldId id="259" r:id="rId9"/>
    <p:sldId id="292" r:id="rId10"/>
    <p:sldId id="29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559" autoAdjust="0"/>
  </p:normalViewPr>
  <p:slideViewPr>
    <p:cSldViewPr>
      <p:cViewPr varScale="1">
        <p:scale>
          <a:sx n="37" d="100"/>
          <a:sy n="37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863733-374A-4847-814B-BF5B6B417A15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C7C1A3-4BD3-45E7-B68F-CFA61FD53566}">
      <dgm:prSet custT="1"/>
      <dgm:spPr/>
      <dgm:t>
        <a:bodyPr/>
        <a:lstStyle/>
        <a:p>
          <a:pPr rtl="0"/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музыкального восприятия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E325E43-FF84-4562-B122-DF6D8739C115}" type="parTrans" cxnId="{698D6548-88C6-4401-92D7-7A5889357491}">
      <dgm:prSet/>
      <dgm:spPr/>
      <dgm:t>
        <a:bodyPr/>
        <a:lstStyle/>
        <a:p>
          <a:endParaRPr lang="ru-RU"/>
        </a:p>
      </dgm:t>
    </dgm:pt>
    <dgm:pt modelId="{8D00E19A-603C-4203-A5B9-2687D2A3A7DC}" type="sibTrans" cxnId="{698D6548-88C6-4401-92D7-7A5889357491}">
      <dgm:prSet/>
      <dgm:spPr/>
      <dgm:t>
        <a:bodyPr/>
        <a:lstStyle/>
        <a:p>
          <a:endParaRPr lang="ru-RU"/>
        </a:p>
      </dgm:t>
    </dgm:pt>
    <dgm:pt modelId="{D38E3BFC-591D-4F3A-9A5A-C38D6C06B723}">
      <dgm:prSet custT="1"/>
      <dgm:spPr/>
      <dgm:t>
        <a:bodyPr/>
        <a:lstStyle/>
        <a:p>
          <a:pPr rtl="0"/>
          <a:r>
            <a: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вокально-интонационных навыков</a:t>
          </a:r>
          <a:r>
            <a:rPr lang="ru-RU" sz="1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4DA8368-EAF4-4868-AAF9-AE2DB2158275}" type="parTrans" cxnId="{774717FB-6BE1-4A50-B63C-8248ED839095}">
      <dgm:prSet/>
      <dgm:spPr/>
      <dgm:t>
        <a:bodyPr/>
        <a:lstStyle/>
        <a:p>
          <a:endParaRPr lang="ru-RU"/>
        </a:p>
      </dgm:t>
    </dgm:pt>
    <dgm:pt modelId="{6CB3393A-398A-4A41-985E-47499EA19E53}" type="sibTrans" cxnId="{774717FB-6BE1-4A50-B63C-8248ED839095}">
      <dgm:prSet/>
      <dgm:spPr/>
      <dgm:t>
        <a:bodyPr/>
        <a:lstStyle/>
        <a:p>
          <a:endParaRPr lang="ru-RU"/>
        </a:p>
      </dgm:t>
    </dgm:pt>
    <dgm:pt modelId="{35199C4B-34A1-4458-859C-6BBAA9AE2134}">
      <dgm:prSet custT="1"/>
      <dgm:spPr/>
      <dgm:t>
        <a:bodyPr/>
        <a:lstStyle/>
        <a:p>
          <a:pPr rtl="0"/>
          <a:r>
            <a:rPr lang="ru-RU" sz="1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первоначальных звуковых и ладовых представлений, знакомство с элементами музыкальной грамоты.</a:t>
          </a:r>
          <a:endParaRPr lang="ru-RU" sz="14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6BC759B-1C63-4736-8EE3-C601810C54BE}" type="parTrans" cxnId="{200C268C-4434-4746-9FA2-120D01D2239E}">
      <dgm:prSet/>
      <dgm:spPr/>
      <dgm:t>
        <a:bodyPr/>
        <a:lstStyle/>
        <a:p>
          <a:endParaRPr lang="ru-RU"/>
        </a:p>
      </dgm:t>
    </dgm:pt>
    <dgm:pt modelId="{21E443C3-880D-4B83-98E7-67078840C257}" type="sibTrans" cxnId="{200C268C-4434-4746-9FA2-120D01D2239E}">
      <dgm:prSet/>
      <dgm:spPr/>
      <dgm:t>
        <a:bodyPr/>
        <a:lstStyle/>
        <a:p>
          <a:endParaRPr lang="ru-RU"/>
        </a:p>
      </dgm:t>
    </dgm:pt>
    <dgm:pt modelId="{CD91EF9E-1230-4049-B9F9-7E869D53AEAB}">
      <dgm:prSet custT="1"/>
      <dgm:spPr/>
      <dgm:t>
        <a:bodyPr/>
        <a:lstStyle/>
        <a:p>
          <a:pPr rtl="0"/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Работа над метроритмом</a:t>
          </a:r>
          <a:r>
            <a:rPr lang="ru-RU" sz="11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1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ECEF2E-24AE-4D1D-A54E-915A478B2800}" type="parTrans" cxnId="{C7B7C636-4E3A-4836-A848-6D5D8D7A01F8}">
      <dgm:prSet/>
      <dgm:spPr/>
      <dgm:t>
        <a:bodyPr/>
        <a:lstStyle/>
        <a:p>
          <a:endParaRPr lang="ru-RU"/>
        </a:p>
      </dgm:t>
    </dgm:pt>
    <dgm:pt modelId="{052A2C84-D595-4552-A2BA-5D10BAA80DE8}" type="sibTrans" cxnId="{C7B7C636-4E3A-4836-A848-6D5D8D7A01F8}">
      <dgm:prSet/>
      <dgm:spPr/>
      <dgm:t>
        <a:bodyPr/>
        <a:lstStyle/>
        <a:p>
          <a:endParaRPr lang="ru-RU"/>
        </a:p>
      </dgm:t>
    </dgm:pt>
    <dgm:pt modelId="{931326F0-7B3A-4749-8C9C-9E6349D60117}">
      <dgm:prSet custT="1"/>
      <dgm:spPr/>
      <dgm:t>
        <a:bodyPr/>
        <a:lstStyle/>
        <a:p>
          <a:pPr rtl="0"/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творческих способностей.</a:t>
          </a:r>
          <a:endParaRPr lang="ru-RU" sz="16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7802-635F-41C2-96F0-D05D3D5B2B4C}" type="parTrans" cxnId="{A42A9176-8B98-42A8-A1AC-DCA43E6FB5D5}">
      <dgm:prSet/>
      <dgm:spPr/>
      <dgm:t>
        <a:bodyPr/>
        <a:lstStyle/>
        <a:p>
          <a:endParaRPr lang="ru-RU"/>
        </a:p>
      </dgm:t>
    </dgm:pt>
    <dgm:pt modelId="{C4EB834C-ECBB-4B8A-AB3A-5EC881C3C8A2}" type="sibTrans" cxnId="{A42A9176-8B98-42A8-A1AC-DCA43E6FB5D5}">
      <dgm:prSet/>
      <dgm:spPr/>
      <dgm:t>
        <a:bodyPr/>
        <a:lstStyle/>
        <a:p>
          <a:endParaRPr lang="ru-RU"/>
        </a:p>
      </dgm:t>
    </dgm:pt>
    <dgm:pt modelId="{948C6908-F1D0-4599-8EDD-D9FD05A03963}" type="pres">
      <dgm:prSet presAssocID="{4F863733-374A-4847-814B-BF5B6B417A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3AD4D-746E-4B42-BF8A-1D0ABDB88268}" type="pres">
      <dgm:prSet presAssocID="{92C7C1A3-4BD3-45E7-B68F-CFA61FD53566}" presName="linNode" presStyleCnt="0"/>
      <dgm:spPr/>
      <dgm:t>
        <a:bodyPr/>
        <a:lstStyle/>
        <a:p>
          <a:endParaRPr lang="ru-RU"/>
        </a:p>
      </dgm:t>
    </dgm:pt>
    <dgm:pt modelId="{7D6F6065-DA5C-413C-A978-AD67675A0058}" type="pres">
      <dgm:prSet presAssocID="{92C7C1A3-4BD3-45E7-B68F-CFA61FD53566}" presName="parentText" presStyleLbl="node1" presStyleIdx="0" presStyleCnt="5" custScaleX="217417" custScaleY="200191" custLinFactNeighborX="-78358" custLinFactNeighborY="13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B6D6D-D2ED-4113-B13B-2671DB8E17DA}" type="pres">
      <dgm:prSet presAssocID="{8D00E19A-603C-4203-A5B9-2687D2A3A7DC}" presName="sp" presStyleCnt="0"/>
      <dgm:spPr/>
      <dgm:t>
        <a:bodyPr/>
        <a:lstStyle/>
        <a:p>
          <a:endParaRPr lang="ru-RU"/>
        </a:p>
      </dgm:t>
    </dgm:pt>
    <dgm:pt modelId="{CD5D7F0C-B28D-45B6-B42C-02A6AEEA8832}" type="pres">
      <dgm:prSet presAssocID="{D38E3BFC-591D-4F3A-9A5A-C38D6C06B723}" presName="linNode" presStyleCnt="0"/>
      <dgm:spPr/>
      <dgm:t>
        <a:bodyPr/>
        <a:lstStyle/>
        <a:p>
          <a:endParaRPr lang="ru-RU"/>
        </a:p>
      </dgm:t>
    </dgm:pt>
    <dgm:pt modelId="{20557C1F-CD01-477B-8A27-D15905E1B169}" type="pres">
      <dgm:prSet presAssocID="{D38E3BFC-591D-4F3A-9A5A-C38D6C06B723}" presName="parentText" presStyleLbl="node1" presStyleIdx="1" presStyleCnt="5" custScaleX="217767" custScaleY="361272" custLinFactX="5091" custLinFactNeighborX="100000" custLinFactNeighborY="62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DB35B-BF9B-49BC-BED0-173C0387FF36}" type="pres">
      <dgm:prSet presAssocID="{6CB3393A-398A-4A41-985E-47499EA19E53}" presName="sp" presStyleCnt="0"/>
      <dgm:spPr/>
      <dgm:t>
        <a:bodyPr/>
        <a:lstStyle/>
        <a:p>
          <a:endParaRPr lang="ru-RU"/>
        </a:p>
      </dgm:t>
    </dgm:pt>
    <dgm:pt modelId="{1CBBA598-FD93-46B0-846C-121D78D358CE}" type="pres">
      <dgm:prSet presAssocID="{35199C4B-34A1-4458-859C-6BBAA9AE2134}" presName="linNode" presStyleCnt="0"/>
      <dgm:spPr/>
      <dgm:t>
        <a:bodyPr/>
        <a:lstStyle/>
        <a:p>
          <a:endParaRPr lang="ru-RU"/>
        </a:p>
      </dgm:t>
    </dgm:pt>
    <dgm:pt modelId="{4DD391E4-D5D7-45B2-AFCD-959FC137801D}" type="pres">
      <dgm:prSet presAssocID="{35199C4B-34A1-4458-859C-6BBAA9AE2134}" presName="parentText" presStyleLbl="node1" presStyleIdx="2" presStyleCnt="5" custScaleX="220876" custScaleY="330528" custLinFactX="31826" custLinFactY="27046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665A0-4341-4FB5-8A51-87C9E7E66E8E}" type="pres">
      <dgm:prSet presAssocID="{21E443C3-880D-4B83-98E7-67078840C257}" presName="sp" presStyleCnt="0"/>
      <dgm:spPr/>
      <dgm:t>
        <a:bodyPr/>
        <a:lstStyle/>
        <a:p>
          <a:endParaRPr lang="ru-RU"/>
        </a:p>
      </dgm:t>
    </dgm:pt>
    <dgm:pt modelId="{6404168D-A6FA-453B-B666-CD08E8BA0123}" type="pres">
      <dgm:prSet presAssocID="{CD91EF9E-1230-4049-B9F9-7E869D53AEAB}" presName="linNode" presStyleCnt="0"/>
      <dgm:spPr/>
      <dgm:t>
        <a:bodyPr/>
        <a:lstStyle/>
        <a:p>
          <a:endParaRPr lang="ru-RU"/>
        </a:p>
      </dgm:t>
    </dgm:pt>
    <dgm:pt modelId="{685FAA2E-49BD-4F9A-A788-B0C87FE28FEF}" type="pres">
      <dgm:prSet presAssocID="{CD91EF9E-1230-4049-B9F9-7E869D53AEAB}" presName="parentText" presStyleLbl="node1" presStyleIdx="3" presStyleCnt="5" custScaleX="124765" custScaleY="218149" custLinFactX="31826" custLinFactNeighborX="100000" custLinFactNeighborY="9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4E9C3-CF7D-4313-BA4C-813F15DB2A70}" type="pres">
      <dgm:prSet presAssocID="{052A2C84-D595-4552-A2BA-5D10BAA80DE8}" presName="sp" presStyleCnt="0"/>
      <dgm:spPr/>
      <dgm:t>
        <a:bodyPr/>
        <a:lstStyle/>
        <a:p>
          <a:endParaRPr lang="ru-RU"/>
        </a:p>
      </dgm:t>
    </dgm:pt>
    <dgm:pt modelId="{A03BD30C-60BD-4540-A4AF-65ECE122585C}" type="pres">
      <dgm:prSet presAssocID="{931326F0-7B3A-4749-8C9C-9E6349D60117}" presName="linNode" presStyleCnt="0"/>
      <dgm:spPr/>
      <dgm:t>
        <a:bodyPr/>
        <a:lstStyle/>
        <a:p>
          <a:endParaRPr lang="ru-RU"/>
        </a:p>
      </dgm:t>
    </dgm:pt>
    <dgm:pt modelId="{F2BBD0FD-128D-4B64-BEBF-EBA119AD0272}" type="pres">
      <dgm:prSet presAssocID="{931326F0-7B3A-4749-8C9C-9E6349D60117}" presName="parentText" presStyleLbl="node1" presStyleIdx="4" presStyleCnt="5" custScaleX="110694" custScaleY="266878" custLinFactNeighborX="-23240" custLinFactNeighborY="-502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8B5E18-CF4C-4CE9-B91C-A45335078D82}" type="presOf" srcId="{D38E3BFC-591D-4F3A-9A5A-C38D6C06B723}" destId="{20557C1F-CD01-477B-8A27-D15905E1B169}" srcOrd="0" destOrd="0" presId="urn:microsoft.com/office/officeart/2005/8/layout/vList5"/>
    <dgm:cxn modelId="{301F879B-9187-4D65-B497-B97D660A5901}" type="presOf" srcId="{931326F0-7B3A-4749-8C9C-9E6349D60117}" destId="{F2BBD0FD-128D-4B64-BEBF-EBA119AD0272}" srcOrd="0" destOrd="0" presId="urn:microsoft.com/office/officeart/2005/8/layout/vList5"/>
    <dgm:cxn modelId="{737B2DDC-6311-4F01-958F-3DA15EF8BB59}" type="presOf" srcId="{35199C4B-34A1-4458-859C-6BBAA9AE2134}" destId="{4DD391E4-D5D7-45B2-AFCD-959FC137801D}" srcOrd="0" destOrd="0" presId="urn:microsoft.com/office/officeart/2005/8/layout/vList5"/>
    <dgm:cxn modelId="{3C872DE5-729F-4F36-9736-004F7B13C1C0}" type="presOf" srcId="{CD91EF9E-1230-4049-B9F9-7E869D53AEAB}" destId="{685FAA2E-49BD-4F9A-A788-B0C87FE28FEF}" srcOrd="0" destOrd="0" presId="urn:microsoft.com/office/officeart/2005/8/layout/vList5"/>
    <dgm:cxn modelId="{698D6548-88C6-4401-92D7-7A5889357491}" srcId="{4F863733-374A-4847-814B-BF5B6B417A15}" destId="{92C7C1A3-4BD3-45E7-B68F-CFA61FD53566}" srcOrd="0" destOrd="0" parTransId="{5E325E43-FF84-4562-B122-DF6D8739C115}" sibTransId="{8D00E19A-603C-4203-A5B9-2687D2A3A7DC}"/>
    <dgm:cxn modelId="{774717FB-6BE1-4A50-B63C-8248ED839095}" srcId="{4F863733-374A-4847-814B-BF5B6B417A15}" destId="{D38E3BFC-591D-4F3A-9A5A-C38D6C06B723}" srcOrd="1" destOrd="0" parTransId="{D4DA8368-EAF4-4868-AAF9-AE2DB2158275}" sibTransId="{6CB3393A-398A-4A41-985E-47499EA19E53}"/>
    <dgm:cxn modelId="{E4BC9F7F-4865-49CE-BAC5-E49DF66050C0}" type="presOf" srcId="{4F863733-374A-4847-814B-BF5B6B417A15}" destId="{948C6908-F1D0-4599-8EDD-D9FD05A03963}" srcOrd="0" destOrd="0" presId="urn:microsoft.com/office/officeart/2005/8/layout/vList5"/>
    <dgm:cxn modelId="{200C268C-4434-4746-9FA2-120D01D2239E}" srcId="{4F863733-374A-4847-814B-BF5B6B417A15}" destId="{35199C4B-34A1-4458-859C-6BBAA9AE2134}" srcOrd="2" destOrd="0" parTransId="{F6BC759B-1C63-4736-8EE3-C601810C54BE}" sibTransId="{21E443C3-880D-4B83-98E7-67078840C257}"/>
    <dgm:cxn modelId="{C7B7C636-4E3A-4836-A848-6D5D8D7A01F8}" srcId="{4F863733-374A-4847-814B-BF5B6B417A15}" destId="{CD91EF9E-1230-4049-B9F9-7E869D53AEAB}" srcOrd="3" destOrd="0" parTransId="{53ECEF2E-24AE-4D1D-A54E-915A478B2800}" sibTransId="{052A2C84-D595-4552-A2BA-5D10BAA80DE8}"/>
    <dgm:cxn modelId="{A42A9176-8B98-42A8-A1AC-DCA43E6FB5D5}" srcId="{4F863733-374A-4847-814B-BF5B6B417A15}" destId="{931326F0-7B3A-4749-8C9C-9E6349D60117}" srcOrd="4" destOrd="0" parTransId="{782E7802-635F-41C2-96F0-D05D3D5B2B4C}" sibTransId="{C4EB834C-ECBB-4B8A-AB3A-5EC881C3C8A2}"/>
    <dgm:cxn modelId="{92667D42-E47F-48A6-BA76-6A3DFFD1D73F}" type="presOf" srcId="{92C7C1A3-4BD3-45E7-B68F-CFA61FD53566}" destId="{7D6F6065-DA5C-413C-A978-AD67675A0058}" srcOrd="0" destOrd="0" presId="urn:microsoft.com/office/officeart/2005/8/layout/vList5"/>
    <dgm:cxn modelId="{123A22E6-A53B-4DA8-8CC2-68182093131E}" type="presParOf" srcId="{948C6908-F1D0-4599-8EDD-D9FD05A03963}" destId="{89E3AD4D-746E-4B42-BF8A-1D0ABDB88268}" srcOrd="0" destOrd="0" presId="urn:microsoft.com/office/officeart/2005/8/layout/vList5"/>
    <dgm:cxn modelId="{7D60503F-34C0-4058-A2F5-BAE3C13C0B8B}" type="presParOf" srcId="{89E3AD4D-746E-4B42-BF8A-1D0ABDB88268}" destId="{7D6F6065-DA5C-413C-A978-AD67675A0058}" srcOrd="0" destOrd="0" presId="urn:microsoft.com/office/officeart/2005/8/layout/vList5"/>
    <dgm:cxn modelId="{BE4C433C-E20C-4CDA-9863-70FA1217F236}" type="presParOf" srcId="{948C6908-F1D0-4599-8EDD-D9FD05A03963}" destId="{5D2B6D6D-D2ED-4113-B13B-2671DB8E17DA}" srcOrd="1" destOrd="0" presId="urn:microsoft.com/office/officeart/2005/8/layout/vList5"/>
    <dgm:cxn modelId="{9B2D4D5F-F9A1-4D02-9FEA-93D16EDF9D78}" type="presParOf" srcId="{948C6908-F1D0-4599-8EDD-D9FD05A03963}" destId="{CD5D7F0C-B28D-45B6-B42C-02A6AEEA8832}" srcOrd="2" destOrd="0" presId="urn:microsoft.com/office/officeart/2005/8/layout/vList5"/>
    <dgm:cxn modelId="{B3240E44-9CFB-4673-9B9A-6038815FC3D2}" type="presParOf" srcId="{CD5D7F0C-B28D-45B6-B42C-02A6AEEA8832}" destId="{20557C1F-CD01-477B-8A27-D15905E1B169}" srcOrd="0" destOrd="0" presId="urn:microsoft.com/office/officeart/2005/8/layout/vList5"/>
    <dgm:cxn modelId="{9E3EC89D-BD86-4969-9667-BEB7C2DF3C9B}" type="presParOf" srcId="{948C6908-F1D0-4599-8EDD-D9FD05A03963}" destId="{90FDB35B-BF9B-49BC-BED0-173C0387FF36}" srcOrd="3" destOrd="0" presId="urn:microsoft.com/office/officeart/2005/8/layout/vList5"/>
    <dgm:cxn modelId="{4BD5770E-68E9-424A-8ACE-86BDB98DD958}" type="presParOf" srcId="{948C6908-F1D0-4599-8EDD-D9FD05A03963}" destId="{1CBBA598-FD93-46B0-846C-121D78D358CE}" srcOrd="4" destOrd="0" presId="urn:microsoft.com/office/officeart/2005/8/layout/vList5"/>
    <dgm:cxn modelId="{BB23B062-0DEE-41B7-9853-43C653BC0A7F}" type="presParOf" srcId="{1CBBA598-FD93-46B0-846C-121D78D358CE}" destId="{4DD391E4-D5D7-45B2-AFCD-959FC137801D}" srcOrd="0" destOrd="0" presId="urn:microsoft.com/office/officeart/2005/8/layout/vList5"/>
    <dgm:cxn modelId="{4F5BF7CB-D120-47E4-80AD-0B4A48340F8A}" type="presParOf" srcId="{948C6908-F1D0-4599-8EDD-D9FD05A03963}" destId="{74D665A0-4341-4FB5-8A51-87C9E7E66E8E}" srcOrd="5" destOrd="0" presId="urn:microsoft.com/office/officeart/2005/8/layout/vList5"/>
    <dgm:cxn modelId="{84677707-CA44-466D-AD21-9A1D623CC698}" type="presParOf" srcId="{948C6908-F1D0-4599-8EDD-D9FD05A03963}" destId="{6404168D-A6FA-453B-B666-CD08E8BA0123}" srcOrd="6" destOrd="0" presId="urn:microsoft.com/office/officeart/2005/8/layout/vList5"/>
    <dgm:cxn modelId="{363C2DDC-8108-4125-AD22-C9CA657DC3DC}" type="presParOf" srcId="{6404168D-A6FA-453B-B666-CD08E8BA0123}" destId="{685FAA2E-49BD-4F9A-A788-B0C87FE28FEF}" srcOrd="0" destOrd="0" presId="urn:microsoft.com/office/officeart/2005/8/layout/vList5"/>
    <dgm:cxn modelId="{E25705BF-5E6D-4AA2-8495-7CA9DE180882}" type="presParOf" srcId="{948C6908-F1D0-4599-8EDD-D9FD05A03963}" destId="{D1F4E9C3-CF7D-4313-BA4C-813F15DB2A70}" srcOrd="7" destOrd="0" presId="urn:microsoft.com/office/officeart/2005/8/layout/vList5"/>
    <dgm:cxn modelId="{0176B7BD-3BCA-432A-94DB-45365EEE0520}" type="presParOf" srcId="{948C6908-F1D0-4599-8EDD-D9FD05A03963}" destId="{A03BD30C-60BD-4540-A4AF-65ECE122585C}" srcOrd="8" destOrd="0" presId="urn:microsoft.com/office/officeart/2005/8/layout/vList5"/>
    <dgm:cxn modelId="{DCEA7F9A-4C5E-4EE6-95A0-71F95D95A71A}" type="presParOf" srcId="{A03BD30C-60BD-4540-A4AF-65ECE122585C}" destId="{F2BBD0FD-128D-4B64-BEBF-EBA119AD027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CD220-90CF-48BB-9ABC-D9321E914FC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10A10-86E5-4394-9BDD-EFE8682B248F}">
      <dgm:prSet/>
      <dgm:spPr/>
      <dgm:t>
        <a:bodyPr/>
        <a:lstStyle/>
        <a:p>
          <a:pPr rtl="0"/>
          <a:r>
            <a:rPr lang="ru-RU" b="1" i="1" baseline="0" dirty="0" smtClean="0"/>
            <a:t>             </a:t>
          </a:r>
          <a:r>
            <a:rPr lang="ru-RU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ФОРМЫ РАБОТЫ </a:t>
          </a:r>
          <a:endParaRPr lang="ru-RU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0E36ED7-53C7-4F29-B8C7-C935E63F654E}" type="parTrans" cxnId="{61C803D0-F8C1-477C-B3CD-FB0C48776031}">
      <dgm:prSet/>
      <dgm:spPr/>
      <dgm:t>
        <a:bodyPr/>
        <a:lstStyle/>
        <a:p>
          <a:endParaRPr lang="ru-RU"/>
        </a:p>
      </dgm:t>
    </dgm:pt>
    <dgm:pt modelId="{C954039E-AD01-46E7-B9E4-FC67836BCC8E}" type="sibTrans" cxnId="{61C803D0-F8C1-477C-B3CD-FB0C48776031}">
      <dgm:prSet/>
      <dgm:spPr/>
      <dgm:t>
        <a:bodyPr/>
        <a:lstStyle/>
        <a:p>
          <a:endParaRPr lang="ru-RU"/>
        </a:p>
      </dgm:t>
    </dgm:pt>
    <dgm:pt modelId="{6C624B8E-1E2B-424C-9571-9584C786030B}" type="pres">
      <dgm:prSet presAssocID="{9DCCD220-90CF-48BB-9ABC-D9321E914F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E08EA2-AA45-429C-A65C-1C0F1FE9D073}" type="pres">
      <dgm:prSet presAssocID="{3B310A10-86E5-4394-9BDD-EFE8682B248F}" presName="parentText" presStyleLbl="node1" presStyleIdx="0" presStyleCnt="1" custLinFactNeighborX="5634" custLinFactNeighborY="1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4EE82E-E9A1-4414-9B0B-D59645F92EAC}" type="presOf" srcId="{3B310A10-86E5-4394-9BDD-EFE8682B248F}" destId="{70E08EA2-AA45-429C-A65C-1C0F1FE9D073}" srcOrd="0" destOrd="0" presId="urn:microsoft.com/office/officeart/2005/8/layout/vList2"/>
    <dgm:cxn modelId="{8FD87DB4-1F0B-4CB0-AB58-1E9ADF3AE7DC}" type="presOf" srcId="{9DCCD220-90CF-48BB-9ABC-D9321E914FC2}" destId="{6C624B8E-1E2B-424C-9571-9584C786030B}" srcOrd="0" destOrd="0" presId="urn:microsoft.com/office/officeart/2005/8/layout/vList2"/>
    <dgm:cxn modelId="{61C803D0-F8C1-477C-B3CD-FB0C48776031}" srcId="{9DCCD220-90CF-48BB-9ABC-D9321E914FC2}" destId="{3B310A10-86E5-4394-9BDD-EFE8682B248F}" srcOrd="0" destOrd="0" parTransId="{10E36ED7-53C7-4F29-B8C7-C935E63F654E}" sibTransId="{C954039E-AD01-46E7-B9E4-FC67836BCC8E}"/>
    <dgm:cxn modelId="{50E631E5-174C-4890-9713-6B6FD98C10B9}" type="presParOf" srcId="{6C624B8E-1E2B-424C-9571-9584C786030B}" destId="{70E08EA2-AA45-429C-A65C-1C0F1FE9D0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F2EB1-0ACD-4686-8BBB-FBAF1D44A8E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6265F6-37D3-4D1D-BB11-D79D3D083CD5}">
      <dgm:prSet custT="1"/>
      <dgm:spPr/>
      <dgm:t>
        <a:bodyPr/>
        <a:lstStyle/>
        <a:p>
          <a:pPr algn="ctr" rtl="0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Артикуляционная гимнастика</a:t>
          </a:r>
          <a:endParaRPr lang="ru-RU" sz="2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CF55834-3444-43C1-A364-0981D8EDA638}" type="parTrans" cxnId="{CCA5C12A-D93B-450B-B57A-972A01F818E4}">
      <dgm:prSet/>
      <dgm:spPr/>
      <dgm:t>
        <a:bodyPr/>
        <a:lstStyle/>
        <a:p>
          <a:endParaRPr lang="ru-RU"/>
        </a:p>
      </dgm:t>
    </dgm:pt>
    <dgm:pt modelId="{7964E8D4-0C62-4253-9209-2D6C095CFF6E}" type="sibTrans" cxnId="{CCA5C12A-D93B-450B-B57A-972A01F818E4}">
      <dgm:prSet/>
      <dgm:spPr/>
      <dgm:t>
        <a:bodyPr/>
        <a:lstStyle/>
        <a:p>
          <a:endParaRPr lang="ru-RU"/>
        </a:p>
      </dgm:t>
    </dgm:pt>
    <dgm:pt modelId="{6CCDB941-1976-44BC-A785-AB0BFDC010DA}">
      <dgm:prSet custT="1"/>
      <dgm:spPr/>
      <dgm:t>
        <a:bodyPr/>
        <a:lstStyle/>
        <a:p>
          <a:pPr algn="ctr" rtl="0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Пальчиковая гимнастика</a:t>
          </a:r>
          <a:endParaRPr lang="ru-RU" sz="2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7B8866F-1A34-4A78-87E0-AF7746E6B4C0}" type="parTrans" cxnId="{C7926407-0732-4B23-AA51-A89707157E84}">
      <dgm:prSet/>
      <dgm:spPr/>
      <dgm:t>
        <a:bodyPr/>
        <a:lstStyle/>
        <a:p>
          <a:endParaRPr lang="ru-RU"/>
        </a:p>
      </dgm:t>
    </dgm:pt>
    <dgm:pt modelId="{7F1200B6-5600-4E89-AD55-70225490078A}" type="sibTrans" cxnId="{C7926407-0732-4B23-AA51-A89707157E84}">
      <dgm:prSet/>
      <dgm:spPr/>
      <dgm:t>
        <a:bodyPr/>
        <a:lstStyle/>
        <a:p>
          <a:endParaRPr lang="ru-RU"/>
        </a:p>
      </dgm:t>
    </dgm:pt>
    <dgm:pt modelId="{6194B5E8-6398-465A-80D1-18B4645B0E7A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Клавиатура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Нотный  стан</a:t>
          </a:r>
          <a:endParaRPr lang="ru-RU" sz="2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9A4A12D-5902-44A2-B4B3-4EB3B3442528}" type="parTrans" cxnId="{D1E6E4D1-1835-48AB-84DB-AC601CBF113E}">
      <dgm:prSet/>
      <dgm:spPr/>
      <dgm:t>
        <a:bodyPr/>
        <a:lstStyle/>
        <a:p>
          <a:endParaRPr lang="ru-RU"/>
        </a:p>
      </dgm:t>
    </dgm:pt>
    <dgm:pt modelId="{C0DBCFA9-BB6E-45FC-A980-A078C2CB61E4}" type="sibTrans" cxnId="{D1E6E4D1-1835-48AB-84DB-AC601CBF113E}">
      <dgm:prSet/>
      <dgm:spPr/>
      <dgm:t>
        <a:bodyPr/>
        <a:lstStyle/>
        <a:p>
          <a:endParaRPr lang="ru-RU"/>
        </a:p>
      </dgm:t>
    </dgm:pt>
    <dgm:pt modelId="{0E462ABF-CC2C-4DB7-B9D5-6B6169171CB0}">
      <dgm:prSet custT="1"/>
      <dgm:spPr/>
      <dgm:t>
        <a:bodyPr/>
        <a:lstStyle/>
        <a:p>
          <a:pPr rtl="0"/>
          <a:r>
            <a:rPr lang="ru-RU" sz="1400" b="1" i="1" dirty="0" smtClean="0"/>
            <a:t>    «</a:t>
          </a:r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НОЖНОЙ  НОТНЫЙ      СТАН», «СТОЛБИЦА»</a:t>
          </a:r>
          <a:endParaRPr lang="ru-RU" sz="24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69172B-8688-4600-857F-49F9363A596E}" type="parTrans" cxnId="{CDE2F54B-9B8A-447B-A898-A64ACD40B959}">
      <dgm:prSet/>
      <dgm:spPr/>
      <dgm:t>
        <a:bodyPr/>
        <a:lstStyle/>
        <a:p>
          <a:endParaRPr lang="ru-RU"/>
        </a:p>
      </dgm:t>
    </dgm:pt>
    <dgm:pt modelId="{F790859D-52CD-4D94-941F-686BA5B633D6}" type="sibTrans" cxnId="{CDE2F54B-9B8A-447B-A898-A64ACD40B959}">
      <dgm:prSet/>
      <dgm:spPr/>
      <dgm:t>
        <a:bodyPr/>
        <a:lstStyle/>
        <a:p>
          <a:endParaRPr lang="ru-RU"/>
        </a:p>
      </dgm:t>
    </dgm:pt>
    <dgm:pt modelId="{FED863A0-4906-4EAC-92AE-E77142F6D2D5}">
      <dgm:prSet custT="1"/>
      <dgm:spPr/>
      <dgm:t>
        <a:bodyPr/>
        <a:lstStyle/>
        <a:p>
          <a:pPr algn="ctr" rtl="0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Ритмическая минутка</a:t>
          </a:r>
          <a:endParaRPr lang="ru-RU" sz="2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3E14990-1FD0-45B1-8940-4B546264A4FB}" type="parTrans" cxnId="{9EA5AC22-21B7-4757-B576-66B39F10A5CD}">
      <dgm:prSet/>
      <dgm:spPr/>
      <dgm:t>
        <a:bodyPr/>
        <a:lstStyle/>
        <a:p>
          <a:endParaRPr lang="ru-RU"/>
        </a:p>
      </dgm:t>
    </dgm:pt>
    <dgm:pt modelId="{61B3E8F6-D962-46A2-98EB-6795157533EF}" type="sibTrans" cxnId="{9EA5AC22-21B7-4757-B576-66B39F10A5CD}">
      <dgm:prSet/>
      <dgm:spPr/>
      <dgm:t>
        <a:bodyPr/>
        <a:lstStyle/>
        <a:p>
          <a:endParaRPr lang="ru-RU"/>
        </a:p>
      </dgm:t>
    </dgm:pt>
    <dgm:pt modelId="{C5CCBC28-749E-4D60-8101-6088612C5482}">
      <dgm:prSet custT="1"/>
      <dgm:spPr/>
      <dgm:t>
        <a:bodyPr/>
        <a:lstStyle/>
        <a:p>
          <a:pPr rtl="0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Слушание музыки</a:t>
          </a:r>
          <a:endParaRPr lang="ru-RU" sz="2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E7ADFA1-8538-4632-B3EA-AA2F6BE5BEDD}" type="parTrans" cxnId="{1D3EF0B7-2B72-4FBA-A16C-9CF1E2859797}">
      <dgm:prSet/>
      <dgm:spPr/>
      <dgm:t>
        <a:bodyPr/>
        <a:lstStyle/>
        <a:p>
          <a:endParaRPr lang="ru-RU"/>
        </a:p>
      </dgm:t>
    </dgm:pt>
    <dgm:pt modelId="{722ADEEA-5508-462B-A885-11079A4428E9}" type="sibTrans" cxnId="{1D3EF0B7-2B72-4FBA-A16C-9CF1E2859797}">
      <dgm:prSet/>
      <dgm:spPr/>
      <dgm:t>
        <a:bodyPr/>
        <a:lstStyle/>
        <a:p>
          <a:endParaRPr lang="ru-RU"/>
        </a:p>
      </dgm:t>
    </dgm:pt>
    <dgm:pt modelId="{1BE4B883-2D36-4785-B75C-BF6C332524EB}">
      <dgm:prSet custT="1"/>
      <dgm:spPr/>
      <dgm:t>
        <a:bodyPr/>
        <a:lstStyle/>
        <a:p>
          <a:pPr algn="ctr" rtl="0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Музыкальные игры</a:t>
          </a:r>
          <a:endParaRPr lang="ru-RU" sz="2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417C52B-6672-423C-B6D1-B9A7EF8945AF}" type="parTrans" cxnId="{C2806408-6855-40F7-B21C-98214583811C}">
      <dgm:prSet/>
      <dgm:spPr/>
      <dgm:t>
        <a:bodyPr/>
        <a:lstStyle/>
        <a:p>
          <a:endParaRPr lang="ru-RU"/>
        </a:p>
      </dgm:t>
    </dgm:pt>
    <dgm:pt modelId="{0A700977-E6BA-4A6E-B694-412F6FA12473}" type="sibTrans" cxnId="{C2806408-6855-40F7-B21C-98214583811C}">
      <dgm:prSet/>
      <dgm:spPr/>
      <dgm:t>
        <a:bodyPr/>
        <a:lstStyle/>
        <a:p>
          <a:endParaRPr lang="ru-RU"/>
        </a:p>
      </dgm:t>
    </dgm:pt>
    <dgm:pt modelId="{463B342F-D009-4E6B-A5E2-E380319D8572}" type="pres">
      <dgm:prSet presAssocID="{007F2EB1-0ACD-4686-8BBB-FBAF1D44A8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9BE63D-F519-49F3-9A7E-AAC9B728A688}" type="pres">
      <dgm:prSet presAssocID="{766265F6-37D3-4D1D-BB11-D79D3D083CD5}" presName="parentText" presStyleLbl="node1" presStyleIdx="0" presStyleCnt="7" custScaleY="146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BD4A-8029-4E7E-9CEF-A4A212EC2922}" type="pres">
      <dgm:prSet presAssocID="{7964E8D4-0C62-4253-9209-2D6C095CFF6E}" presName="spacer" presStyleCnt="0"/>
      <dgm:spPr/>
      <dgm:t>
        <a:bodyPr/>
        <a:lstStyle/>
        <a:p>
          <a:endParaRPr lang="ru-RU"/>
        </a:p>
      </dgm:t>
    </dgm:pt>
    <dgm:pt modelId="{20B167F3-4909-4293-8CA6-1841DFEFF06E}" type="pres">
      <dgm:prSet presAssocID="{6CCDB941-1976-44BC-A785-AB0BFDC010D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7C4D5-A886-4124-97A4-0EFC8A15A337}" type="pres">
      <dgm:prSet presAssocID="{7F1200B6-5600-4E89-AD55-70225490078A}" presName="spacer" presStyleCnt="0"/>
      <dgm:spPr/>
      <dgm:t>
        <a:bodyPr/>
        <a:lstStyle/>
        <a:p>
          <a:endParaRPr lang="ru-RU"/>
        </a:p>
      </dgm:t>
    </dgm:pt>
    <dgm:pt modelId="{69D440D9-289B-4623-B529-44F55055FBC4}" type="pres">
      <dgm:prSet presAssocID="{6194B5E8-6398-465A-80D1-18B4645B0E7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47736-26FB-442C-9490-562FCD1FB61B}" type="pres">
      <dgm:prSet presAssocID="{C0DBCFA9-BB6E-45FC-A980-A078C2CB61E4}" presName="spacer" presStyleCnt="0"/>
      <dgm:spPr/>
      <dgm:t>
        <a:bodyPr/>
        <a:lstStyle/>
        <a:p>
          <a:endParaRPr lang="ru-RU"/>
        </a:p>
      </dgm:t>
    </dgm:pt>
    <dgm:pt modelId="{ABF34DEF-B5C7-4804-99D9-3D2E32C1A478}" type="pres">
      <dgm:prSet presAssocID="{0E462ABF-CC2C-4DB7-B9D5-6B6169171CB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9AF42-C2E7-49E5-94B2-3EAC221B9876}" type="pres">
      <dgm:prSet presAssocID="{F790859D-52CD-4D94-941F-686BA5B633D6}" presName="spacer" presStyleCnt="0"/>
      <dgm:spPr/>
      <dgm:t>
        <a:bodyPr/>
        <a:lstStyle/>
        <a:p>
          <a:endParaRPr lang="ru-RU"/>
        </a:p>
      </dgm:t>
    </dgm:pt>
    <dgm:pt modelId="{87CD7A2F-F10A-41C0-A8E6-26B4546A33EF}" type="pres">
      <dgm:prSet presAssocID="{FED863A0-4906-4EAC-92AE-E77142F6D2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DB57D-32DB-433F-83CF-453EDBAFB752}" type="pres">
      <dgm:prSet presAssocID="{61B3E8F6-D962-46A2-98EB-6795157533EF}" presName="spacer" presStyleCnt="0"/>
      <dgm:spPr/>
      <dgm:t>
        <a:bodyPr/>
        <a:lstStyle/>
        <a:p>
          <a:endParaRPr lang="ru-RU"/>
        </a:p>
      </dgm:t>
    </dgm:pt>
    <dgm:pt modelId="{2C215CB9-D015-4E0D-8744-03E2A38D1DCB}" type="pres">
      <dgm:prSet presAssocID="{C5CCBC28-749E-4D60-8101-6088612C548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A8507-B7B6-4F27-8B61-09B5CEEDFE8D}" type="pres">
      <dgm:prSet presAssocID="{722ADEEA-5508-462B-A885-11079A4428E9}" presName="spacer" presStyleCnt="0"/>
      <dgm:spPr/>
      <dgm:t>
        <a:bodyPr/>
        <a:lstStyle/>
        <a:p>
          <a:endParaRPr lang="ru-RU"/>
        </a:p>
      </dgm:t>
    </dgm:pt>
    <dgm:pt modelId="{324DC251-3EA3-4B87-B8B6-FD24A25F79B4}" type="pres">
      <dgm:prSet presAssocID="{1BE4B883-2D36-4785-B75C-BF6C332524E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5C12A-D93B-450B-B57A-972A01F818E4}" srcId="{007F2EB1-0ACD-4686-8BBB-FBAF1D44A8E3}" destId="{766265F6-37D3-4D1D-BB11-D79D3D083CD5}" srcOrd="0" destOrd="0" parTransId="{BCF55834-3444-43C1-A364-0981D8EDA638}" sibTransId="{7964E8D4-0C62-4253-9209-2D6C095CFF6E}"/>
    <dgm:cxn modelId="{D1E6E4D1-1835-48AB-84DB-AC601CBF113E}" srcId="{007F2EB1-0ACD-4686-8BBB-FBAF1D44A8E3}" destId="{6194B5E8-6398-465A-80D1-18B4645B0E7A}" srcOrd="2" destOrd="0" parTransId="{79A4A12D-5902-44A2-B4B3-4EB3B3442528}" sibTransId="{C0DBCFA9-BB6E-45FC-A980-A078C2CB61E4}"/>
    <dgm:cxn modelId="{13D5F755-6C46-4301-BB49-A2C21AF6F40B}" type="presOf" srcId="{C5CCBC28-749E-4D60-8101-6088612C5482}" destId="{2C215CB9-D015-4E0D-8744-03E2A38D1DCB}" srcOrd="0" destOrd="0" presId="urn:microsoft.com/office/officeart/2005/8/layout/vList2"/>
    <dgm:cxn modelId="{C093965A-51D8-428C-9C38-983797918515}" type="presOf" srcId="{007F2EB1-0ACD-4686-8BBB-FBAF1D44A8E3}" destId="{463B342F-D009-4E6B-A5E2-E380319D8572}" srcOrd="0" destOrd="0" presId="urn:microsoft.com/office/officeart/2005/8/layout/vList2"/>
    <dgm:cxn modelId="{C7926407-0732-4B23-AA51-A89707157E84}" srcId="{007F2EB1-0ACD-4686-8BBB-FBAF1D44A8E3}" destId="{6CCDB941-1976-44BC-A785-AB0BFDC010DA}" srcOrd="1" destOrd="0" parTransId="{37B8866F-1A34-4A78-87E0-AF7746E6B4C0}" sibTransId="{7F1200B6-5600-4E89-AD55-70225490078A}"/>
    <dgm:cxn modelId="{D7DFA90C-934E-492A-B964-EBD3A57C73DC}" type="presOf" srcId="{1BE4B883-2D36-4785-B75C-BF6C332524EB}" destId="{324DC251-3EA3-4B87-B8B6-FD24A25F79B4}" srcOrd="0" destOrd="0" presId="urn:microsoft.com/office/officeart/2005/8/layout/vList2"/>
    <dgm:cxn modelId="{F75E8C92-83CB-4EBE-B870-D56ADD5712C3}" type="presOf" srcId="{766265F6-37D3-4D1D-BB11-D79D3D083CD5}" destId="{1E9BE63D-F519-49F3-9A7E-AAC9B728A688}" srcOrd="0" destOrd="0" presId="urn:microsoft.com/office/officeart/2005/8/layout/vList2"/>
    <dgm:cxn modelId="{28B6D6C1-21F4-4583-9774-FFD519FE26C7}" type="presOf" srcId="{6194B5E8-6398-465A-80D1-18B4645B0E7A}" destId="{69D440D9-289B-4623-B529-44F55055FBC4}" srcOrd="0" destOrd="0" presId="urn:microsoft.com/office/officeart/2005/8/layout/vList2"/>
    <dgm:cxn modelId="{26AD85D5-1EC5-4578-A1E4-0DB27040B913}" type="presOf" srcId="{0E462ABF-CC2C-4DB7-B9D5-6B6169171CB0}" destId="{ABF34DEF-B5C7-4804-99D9-3D2E32C1A478}" srcOrd="0" destOrd="0" presId="urn:microsoft.com/office/officeart/2005/8/layout/vList2"/>
    <dgm:cxn modelId="{C2806408-6855-40F7-B21C-98214583811C}" srcId="{007F2EB1-0ACD-4686-8BBB-FBAF1D44A8E3}" destId="{1BE4B883-2D36-4785-B75C-BF6C332524EB}" srcOrd="6" destOrd="0" parTransId="{7417C52B-6672-423C-B6D1-B9A7EF8945AF}" sibTransId="{0A700977-E6BA-4A6E-B694-412F6FA12473}"/>
    <dgm:cxn modelId="{1D3EF0B7-2B72-4FBA-A16C-9CF1E2859797}" srcId="{007F2EB1-0ACD-4686-8BBB-FBAF1D44A8E3}" destId="{C5CCBC28-749E-4D60-8101-6088612C5482}" srcOrd="5" destOrd="0" parTransId="{FE7ADFA1-8538-4632-B3EA-AA2F6BE5BEDD}" sibTransId="{722ADEEA-5508-462B-A885-11079A4428E9}"/>
    <dgm:cxn modelId="{7D9A3EFA-752F-4E82-99B9-D9BE40A943DF}" type="presOf" srcId="{6CCDB941-1976-44BC-A785-AB0BFDC010DA}" destId="{20B167F3-4909-4293-8CA6-1841DFEFF06E}" srcOrd="0" destOrd="0" presId="urn:microsoft.com/office/officeart/2005/8/layout/vList2"/>
    <dgm:cxn modelId="{860F7D0F-8895-46C1-9D82-B0C853C195AC}" type="presOf" srcId="{FED863A0-4906-4EAC-92AE-E77142F6D2D5}" destId="{87CD7A2F-F10A-41C0-A8E6-26B4546A33EF}" srcOrd="0" destOrd="0" presId="urn:microsoft.com/office/officeart/2005/8/layout/vList2"/>
    <dgm:cxn modelId="{CDE2F54B-9B8A-447B-A898-A64ACD40B959}" srcId="{007F2EB1-0ACD-4686-8BBB-FBAF1D44A8E3}" destId="{0E462ABF-CC2C-4DB7-B9D5-6B6169171CB0}" srcOrd="3" destOrd="0" parTransId="{F269172B-8688-4600-857F-49F9363A596E}" sibTransId="{F790859D-52CD-4D94-941F-686BA5B633D6}"/>
    <dgm:cxn modelId="{9EA5AC22-21B7-4757-B576-66B39F10A5CD}" srcId="{007F2EB1-0ACD-4686-8BBB-FBAF1D44A8E3}" destId="{FED863A0-4906-4EAC-92AE-E77142F6D2D5}" srcOrd="4" destOrd="0" parTransId="{43E14990-1FD0-45B1-8940-4B546264A4FB}" sibTransId="{61B3E8F6-D962-46A2-98EB-6795157533EF}"/>
    <dgm:cxn modelId="{B51A6039-4E3F-4CA9-BFA1-FD0225FA33AB}" type="presParOf" srcId="{463B342F-D009-4E6B-A5E2-E380319D8572}" destId="{1E9BE63D-F519-49F3-9A7E-AAC9B728A688}" srcOrd="0" destOrd="0" presId="urn:microsoft.com/office/officeart/2005/8/layout/vList2"/>
    <dgm:cxn modelId="{69731069-659C-4D5B-9901-28C4B12CF734}" type="presParOf" srcId="{463B342F-D009-4E6B-A5E2-E380319D8572}" destId="{A19DBD4A-8029-4E7E-9CEF-A4A212EC2922}" srcOrd="1" destOrd="0" presId="urn:microsoft.com/office/officeart/2005/8/layout/vList2"/>
    <dgm:cxn modelId="{A2663376-D6FC-4959-BA2D-21859C79D94C}" type="presParOf" srcId="{463B342F-D009-4E6B-A5E2-E380319D8572}" destId="{20B167F3-4909-4293-8CA6-1841DFEFF06E}" srcOrd="2" destOrd="0" presId="urn:microsoft.com/office/officeart/2005/8/layout/vList2"/>
    <dgm:cxn modelId="{4E2EFCA2-3C3D-4C14-8A87-AF6440A06C69}" type="presParOf" srcId="{463B342F-D009-4E6B-A5E2-E380319D8572}" destId="{8D87C4D5-A886-4124-97A4-0EFC8A15A337}" srcOrd="3" destOrd="0" presId="urn:microsoft.com/office/officeart/2005/8/layout/vList2"/>
    <dgm:cxn modelId="{1DDF64A0-1E05-4B41-925E-E9CAD14FBAF0}" type="presParOf" srcId="{463B342F-D009-4E6B-A5E2-E380319D8572}" destId="{69D440D9-289B-4623-B529-44F55055FBC4}" srcOrd="4" destOrd="0" presId="urn:microsoft.com/office/officeart/2005/8/layout/vList2"/>
    <dgm:cxn modelId="{95DC75B7-4593-4032-9C52-15CB62EB4978}" type="presParOf" srcId="{463B342F-D009-4E6B-A5E2-E380319D8572}" destId="{44647736-26FB-442C-9490-562FCD1FB61B}" srcOrd="5" destOrd="0" presId="urn:microsoft.com/office/officeart/2005/8/layout/vList2"/>
    <dgm:cxn modelId="{217F0FC5-31E9-441B-8989-1130591EB459}" type="presParOf" srcId="{463B342F-D009-4E6B-A5E2-E380319D8572}" destId="{ABF34DEF-B5C7-4804-99D9-3D2E32C1A478}" srcOrd="6" destOrd="0" presId="urn:microsoft.com/office/officeart/2005/8/layout/vList2"/>
    <dgm:cxn modelId="{DFBBDFF4-A0DF-4DB6-9A75-37A46C1816AF}" type="presParOf" srcId="{463B342F-D009-4E6B-A5E2-E380319D8572}" destId="{96F9AF42-C2E7-49E5-94B2-3EAC221B9876}" srcOrd="7" destOrd="0" presId="urn:microsoft.com/office/officeart/2005/8/layout/vList2"/>
    <dgm:cxn modelId="{37B2CD36-AF26-4554-AA84-9C6B564576BE}" type="presParOf" srcId="{463B342F-D009-4E6B-A5E2-E380319D8572}" destId="{87CD7A2F-F10A-41C0-A8E6-26B4546A33EF}" srcOrd="8" destOrd="0" presId="urn:microsoft.com/office/officeart/2005/8/layout/vList2"/>
    <dgm:cxn modelId="{35489408-DAFE-4466-8689-25DED1E08545}" type="presParOf" srcId="{463B342F-D009-4E6B-A5E2-E380319D8572}" destId="{7E2DB57D-32DB-433F-83CF-453EDBAFB752}" srcOrd="9" destOrd="0" presId="urn:microsoft.com/office/officeart/2005/8/layout/vList2"/>
    <dgm:cxn modelId="{2CF00CC0-9CF5-45DF-A34B-319D22A37079}" type="presParOf" srcId="{463B342F-D009-4E6B-A5E2-E380319D8572}" destId="{2C215CB9-D015-4E0D-8744-03E2A38D1DCB}" srcOrd="10" destOrd="0" presId="urn:microsoft.com/office/officeart/2005/8/layout/vList2"/>
    <dgm:cxn modelId="{F149951D-0101-49FB-B607-0F4CE0DB27D2}" type="presParOf" srcId="{463B342F-D009-4E6B-A5E2-E380319D8572}" destId="{03BA8507-B7B6-4F27-8B61-09B5CEEDFE8D}" srcOrd="11" destOrd="0" presId="urn:microsoft.com/office/officeart/2005/8/layout/vList2"/>
    <dgm:cxn modelId="{FE3931DA-F6F4-4BC0-91AD-124D575E7DB8}" type="presParOf" srcId="{463B342F-D009-4E6B-A5E2-E380319D8572}" destId="{324DC251-3EA3-4B87-B8B6-FD24A25F79B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A70D64-8D6E-45FA-9B74-C53D94E4C95B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AFFD1-87E2-47B5-B977-1D1266EB9BD1}">
      <dgm:prSet/>
      <dgm:spPr/>
      <dgm:t>
        <a:bodyPr/>
        <a:lstStyle/>
        <a:p>
          <a:pPr rtl="0"/>
          <a:r>
            <a:rPr lang="ru-RU" b="1" i="1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Пособия  для работы на уроке.</a:t>
          </a:r>
          <a:endParaRPr lang="ru-RU" i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A59A0C-3260-40FC-8068-4F1622558533}" type="parTrans" cxnId="{F6FF497D-215A-4AF6-ADF6-69892B5F2909}">
      <dgm:prSet/>
      <dgm:spPr/>
      <dgm:t>
        <a:bodyPr/>
        <a:lstStyle/>
        <a:p>
          <a:endParaRPr lang="ru-RU"/>
        </a:p>
      </dgm:t>
    </dgm:pt>
    <dgm:pt modelId="{4F357EED-7AD1-409E-B3E5-A04C43F742BB}" type="sibTrans" cxnId="{F6FF497D-215A-4AF6-ADF6-69892B5F2909}">
      <dgm:prSet/>
      <dgm:spPr/>
      <dgm:t>
        <a:bodyPr/>
        <a:lstStyle/>
        <a:p>
          <a:endParaRPr lang="ru-RU"/>
        </a:p>
      </dgm:t>
    </dgm:pt>
    <dgm:pt modelId="{9E1AC0D7-B9C0-4A6B-B77A-B16454E8A539}" type="pres">
      <dgm:prSet presAssocID="{EFA70D64-8D6E-45FA-9B74-C53D94E4C9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F0580B-8A0B-49DC-B624-05FB75B7A877}" type="pres">
      <dgm:prSet presAssocID="{36CAFFD1-87E2-47B5-B977-1D1266EB9BD1}" presName="root" presStyleCnt="0"/>
      <dgm:spPr/>
      <dgm:t>
        <a:bodyPr/>
        <a:lstStyle/>
        <a:p>
          <a:endParaRPr lang="ru-RU"/>
        </a:p>
      </dgm:t>
    </dgm:pt>
    <dgm:pt modelId="{22B8FE51-B6AE-4153-88D9-CB71B7F787DF}" type="pres">
      <dgm:prSet presAssocID="{36CAFFD1-87E2-47B5-B977-1D1266EB9BD1}" presName="rootComposite" presStyleCnt="0"/>
      <dgm:spPr/>
      <dgm:t>
        <a:bodyPr/>
        <a:lstStyle/>
        <a:p>
          <a:endParaRPr lang="ru-RU"/>
        </a:p>
      </dgm:t>
    </dgm:pt>
    <dgm:pt modelId="{A577A73E-B84D-4B66-BAAD-E5AA76FFE4CB}" type="pres">
      <dgm:prSet presAssocID="{36CAFFD1-87E2-47B5-B977-1D1266EB9BD1}" presName="rootText" presStyleLbl="node1" presStyleIdx="0" presStyleCnt="1" custScaleY="100103" custLinFactNeighborX="-22243" custLinFactNeighborY="-42730"/>
      <dgm:spPr/>
      <dgm:t>
        <a:bodyPr/>
        <a:lstStyle/>
        <a:p>
          <a:endParaRPr lang="ru-RU"/>
        </a:p>
      </dgm:t>
    </dgm:pt>
    <dgm:pt modelId="{173B9EBE-8E33-46FE-8A3F-1E4594AF5D62}" type="pres">
      <dgm:prSet presAssocID="{36CAFFD1-87E2-47B5-B977-1D1266EB9BD1}" presName="rootConnector" presStyleLbl="node1" presStyleIdx="0" presStyleCnt="1"/>
      <dgm:spPr/>
      <dgm:t>
        <a:bodyPr/>
        <a:lstStyle/>
        <a:p>
          <a:endParaRPr lang="ru-RU"/>
        </a:p>
      </dgm:t>
    </dgm:pt>
    <dgm:pt modelId="{ACD63651-1156-4E85-8E70-410C4FE42F6B}" type="pres">
      <dgm:prSet presAssocID="{36CAFFD1-87E2-47B5-B977-1D1266EB9BD1}" presName="childShape" presStyleCnt="0"/>
      <dgm:spPr/>
      <dgm:t>
        <a:bodyPr/>
        <a:lstStyle/>
        <a:p>
          <a:endParaRPr lang="ru-RU"/>
        </a:p>
      </dgm:t>
    </dgm:pt>
  </dgm:ptLst>
  <dgm:cxnLst>
    <dgm:cxn modelId="{F6FF497D-215A-4AF6-ADF6-69892B5F2909}" srcId="{EFA70D64-8D6E-45FA-9B74-C53D94E4C95B}" destId="{36CAFFD1-87E2-47B5-B977-1D1266EB9BD1}" srcOrd="0" destOrd="0" parTransId="{E3A59A0C-3260-40FC-8068-4F1622558533}" sibTransId="{4F357EED-7AD1-409E-B3E5-A04C43F742BB}"/>
    <dgm:cxn modelId="{0A511076-C0DE-4BB7-84F1-A3B7853D50CC}" type="presOf" srcId="{36CAFFD1-87E2-47B5-B977-1D1266EB9BD1}" destId="{173B9EBE-8E33-46FE-8A3F-1E4594AF5D62}" srcOrd="1" destOrd="0" presId="urn:microsoft.com/office/officeart/2005/8/layout/hierarchy3"/>
    <dgm:cxn modelId="{1414A908-5E89-4B9A-993A-A7119E4FD992}" type="presOf" srcId="{36CAFFD1-87E2-47B5-B977-1D1266EB9BD1}" destId="{A577A73E-B84D-4B66-BAAD-E5AA76FFE4CB}" srcOrd="0" destOrd="0" presId="urn:microsoft.com/office/officeart/2005/8/layout/hierarchy3"/>
    <dgm:cxn modelId="{620CD619-57E1-4A4A-9894-F20059328B34}" type="presOf" srcId="{EFA70D64-8D6E-45FA-9B74-C53D94E4C95B}" destId="{9E1AC0D7-B9C0-4A6B-B77A-B16454E8A539}" srcOrd="0" destOrd="0" presId="urn:microsoft.com/office/officeart/2005/8/layout/hierarchy3"/>
    <dgm:cxn modelId="{18A68AFD-E982-4E18-A82C-C74F3E4AA1E6}" type="presParOf" srcId="{9E1AC0D7-B9C0-4A6B-B77A-B16454E8A539}" destId="{AFF0580B-8A0B-49DC-B624-05FB75B7A877}" srcOrd="0" destOrd="0" presId="urn:microsoft.com/office/officeart/2005/8/layout/hierarchy3"/>
    <dgm:cxn modelId="{24183AB4-91CE-4BCA-9639-E6EFD1AE2874}" type="presParOf" srcId="{AFF0580B-8A0B-49DC-B624-05FB75B7A877}" destId="{22B8FE51-B6AE-4153-88D9-CB71B7F787DF}" srcOrd="0" destOrd="0" presId="urn:microsoft.com/office/officeart/2005/8/layout/hierarchy3"/>
    <dgm:cxn modelId="{D8F874D3-DDFB-4DD9-8B0C-1CF53E9D5871}" type="presParOf" srcId="{22B8FE51-B6AE-4153-88D9-CB71B7F787DF}" destId="{A577A73E-B84D-4B66-BAAD-E5AA76FFE4CB}" srcOrd="0" destOrd="0" presId="urn:microsoft.com/office/officeart/2005/8/layout/hierarchy3"/>
    <dgm:cxn modelId="{6D0CC569-F403-4D39-A556-A325452D8F92}" type="presParOf" srcId="{22B8FE51-B6AE-4153-88D9-CB71B7F787DF}" destId="{173B9EBE-8E33-46FE-8A3F-1E4594AF5D62}" srcOrd="1" destOrd="0" presId="urn:microsoft.com/office/officeart/2005/8/layout/hierarchy3"/>
    <dgm:cxn modelId="{6A3F3150-DF0C-4D0C-ADF7-CA9144FFF429}" type="presParOf" srcId="{AFF0580B-8A0B-49DC-B624-05FB75B7A877}" destId="{ACD63651-1156-4E85-8E70-410C4FE42F6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E3ECBB-CC48-4BCB-95EB-144FCBD08F6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46F35-133E-46A0-AC9B-161817D3FBF4}">
      <dgm:prSet custT="1"/>
      <dgm:spPr/>
      <dgm:t>
        <a:bodyPr/>
        <a:lstStyle/>
        <a:p>
          <a:pPr rtl="0"/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</a:t>
          </a:r>
          <a:r>
            <a:rPr lang="ru-RU" sz="1800" b="1" i="1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ладовысотного</a:t>
          </a:r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слуха осуществляется на основе специально подобранного песенного репертуара, который осваивается  в следующей последовательности: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A17696-8A07-4C34-9F52-3E28E1152651}" type="parTrans" cxnId="{C078E775-0A13-4FBD-A366-3168B9B7DEAE}">
      <dgm:prSet/>
      <dgm:spPr/>
      <dgm:t>
        <a:bodyPr/>
        <a:lstStyle/>
        <a:p>
          <a:endParaRPr lang="ru-RU"/>
        </a:p>
      </dgm:t>
    </dgm:pt>
    <dgm:pt modelId="{5B7EF7EE-A5D7-47A4-A9BF-41EE13B033CF}" type="sibTrans" cxnId="{C078E775-0A13-4FBD-A366-3168B9B7DEAE}">
      <dgm:prSet/>
      <dgm:spPr/>
      <dgm:t>
        <a:bodyPr/>
        <a:lstStyle/>
        <a:p>
          <a:endParaRPr lang="ru-RU"/>
        </a:p>
      </dgm:t>
    </dgm:pt>
    <dgm:pt modelId="{261EE030-CE5B-4A8E-970D-8EFB71E1A6C6}">
      <dgm:prSet custT="1"/>
      <dgm:spPr/>
      <dgm:t>
        <a:bodyPr/>
        <a:lstStyle/>
        <a:p>
          <a:pPr algn="ctr" rtl="0"/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песни-прибаутки на одном звуке;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04CA5D3-13AE-4441-9493-B9C5ED8660FB}" type="parTrans" cxnId="{A63C7EEB-A3D9-4864-87F0-6420ED721820}">
      <dgm:prSet/>
      <dgm:spPr/>
      <dgm:t>
        <a:bodyPr/>
        <a:lstStyle/>
        <a:p>
          <a:endParaRPr lang="ru-RU"/>
        </a:p>
      </dgm:t>
    </dgm:pt>
    <dgm:pt modelId="{D2199387-EEC8-4F77-A582-59F283E7876A}" type="sibTrans" cxnId="{A63C7EEB-A3D9-4864-87F0-6420ED721820}">
      <dgm:prSet/>
      <dgm:spPr/>
      <dgm:t>
        <a:bodyPr/>
        <a:lstStyle/>
        <a:p>
          <a:endParaRPr lang="ru-RU"/>
        </a:p>
      </dgm:t>
    </dgm:pt>
    <dgm:pt modelId="{7E551E19-63A9-4C4D-83B2-E06B7E32D90D}">
      <dgm:prSet custT="1"/>
      <dgm:spPr/>
      <dgm:t>
        <a:bodyPr/>
        <a:lstStyle/>
        <a:p>
          <a:pPr algn="ctr" rtl="0"/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песни, мелодия которых составлена из двух соседних ступеней;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78FC83-557E-4237-BEA3-1066C96461E6}" type="parTrans" cxnId="{4583A41B-9B6F-49E6-9926-E4B331A2290A}">
      <dgm:prSet/>
      <dgm:spPr/>
      <dgm:t>
        <a:bodyPr/>
        <a:lstStyle/>
        <a:p>
          <a:endParaRPr lang="ru-RU"/>
        </a:p>
      </dgm:t>
    </dgm:pt>
    <dgm:pt modelId="{7FAF1909-003F-4EA2-9906-0E7AE39928D7}" type="sibTrans" cxnId="{4583A41B-9B6F-49E6-9926-E4B331A2290A}">
      <dgm:prSet/>
      <dgm:spPr/>
      <dgm:t>
        <a:bodyPr/>
        <a:lstStyle/>
        <a:p>
          <a:endParaRPr lang="ru-RU"/>
        </a:p>
      </dgm:t>
    </dgm:pt>
    <dgm:pt modelId="{5998D5C2-F651-41FE-9348-9DFD579653B7}">
      <dgm:prSet custT="1"/>
      <dgm:spPr/>
      <dgm:t>
        <a:bodyPr/>
        <a:lstStyle/>
        <a:p>
          <a:pPr algn="ctr" rtl="0"/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песни с </a:t>
          </a:r>
          <a:r>
            <a:rPr lang="ru-RU" sz="1800" b="1" i="1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поступенным</a:t>
          </a:r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движением мелодии вверх, вниз;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929AEC9-CA8A-4690-8137-7117F7439AE9}" type="parTrans" cxnId="{064A605B-764A-4FEB-AA3F-44572D022D78}">
      <dgm:prSet/>
      <dgm:spPr/>
      <dgm:t>
        <a:bodyPr/>
        <a:lstStyle/>
        <a:p>
          <a:endParaRPr lang="ru-RU"/>
        </a:p>
      </dgm:t>
    </dgm:pt>
    <dgm:pt modelId="{2BACF950-A8A8-4938-81FA-BBD2BA51E7A4}" type="sibTrans" cxnId="{064A605B-764A-4FEB-AA3F-44572D022D78}">
      <dgm:prSet/>
      <dgm:spPr/>
      <dgm:t>
        <a:bodyPr/>
        <a:lstStyle/>
        <a:p>
          <a:endParaRPr lang="ru-RU"/>
        </a:p>
      </dgm:t>
    </dgm:pt>
    <dgm:pt modelId="{772AB0D8-0B9B-4140-843D-4208BCB4B831}">
      <dgm:prSet custT="1"/>
      <dgm:spPr/>
      <dgm:t>
        <a:bodyPr/>
        <a:lstStyle/>
        <a:p>
          <a:pPr algn="ctr" rtl="0"/>
          <a:r>
            <a:rPr lang="ru-RU" sz="1800" b="1" i="1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есни</a:t>
          </a:r>
          <a:r>
            <a:rPr lang="ru-RU" sz="1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узкого диапазона со скачком  через ступень, через две ступени. </a:t>
          </a:r>
          <a:endParaRPr lang="ru-RU" sz="18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924DE24-DD21-492F-A444-04086E34E4C0}" type="parTrans" cxnId="{05831543-8A6F-4B07-B0BC-7DCB40655539}">
      <dgm:prSet/>
      <dgm:spPr/>
      <dgm:t>
        <a:bodyPr/>
        <a:lstStyle/>
        <a:p>
          <a:endParaRPr lang="ru-RU"/>
        </a:p>
      </dgm:t>
    </dgm:pt>
    <dgm:pt modelId="{5ADE527A-37F8-45D8-8FA4-92E277EA0050}" type="sibTrans" cxnId="{05831543-8A6F-4B07-B0BC-7DCB40655539}">
      <dgm:prSet/>
      <dgm:spPr/>
      <dgm:t>
        <a:bodyPr/>
        <a:lstStyle/>
        <a:p>
          <a:endParaRPr lang="ru-RU"/>
        </a:p>
      </dgm:t>
    </dgm:pt>
    <dgm:pt modelId="{A915458F-9969-4F64-8391-FF0F437C0BF1}" type="pres">
      <dgm:prSet presAssocID="{EAE3ECBB-CC48-4BCB-95EB-144FCBD08F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E73D4E-F8D5-4D44-89F2-B65BCAFA8D45}" type="pres">
      <dgm:prSet presAssocID="{FF946F35-133E-46A0-AC9B-161817D3FBF4}" presName="parentText" presStyleLbl="node1" presStyleIdx="0" presStyleCnt="5" custScaleY="195572" custLinFactY="-47444" custLinFactNeighborX="-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88562-471B-4A1B-978E-2CB937E2054C}" type="pres">
      <dgm:prSet presAssocID="{5B7EF7EE-A5D7-47A4-A9BF-41EE13B033CF}" presName="spacer" presStyleCnt="0"/>
      <dgm:spPr/>
      <dgm:t>
        <a:bodyPr/>
        <a:lstStyle/>
        <a:p>
          <a:endParaRPr lang="ru-RU"/>
        </a:p>
      </dgm:t>
    </dgm:pt>
    <dgm:pt modelId="{4E02E6CC-B609-4F19-BBC2-553571A4A644}" type="pres">
      <dgm:prSet presAssocID="{261EE030-CE5B-4A8E-970D-8EFB71E1A6C6}" presName="parentText" presStyleLbl="node1" presStyleIdx="1" presStyleCnt="5" custScaleY="63047" custLinFactNeighborX="0" custLinFactNeighborY="-739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9661C-F11E-44AB-A820-608457D2D8DA}" type="pres">
      <dgm:prSet presAssocID="{D2199387-EEC8-4F77-A582-59F283E7876A}" presName="spacer" presStyleCnt="0"/>
      <dgm:spPr/>
      <dgm:t>
        <a:bodyPr/>
        <a:lstStyle/>
        <a:p>
          <a:endParaRPr lang="ru-RU"/>
        </a:p>
      </dgm:t>
    </dgm:pt>
    <dgm:pt modelId="{BB1EC515-90BA-4548-A041-8F0443389E8F}" type="pres">
      <dgm:prSet presAssocID="{7E551E19-63A9-4C4D-83B2-E06B7E32D90D}" presName="parentText" presStyleLbl="node1" presStyleIdx="2" presStyleCnt="5" custLinFactNeighborX="0" custLinFactNeighborY="-999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970A6-3DA6-4712-81B7-B1DCD9AA4F3F}" type="pres">
      <dgm:prSet presAssocID="{7FAF1909-003F-4EA2-9906-0E7AE39928D7}" presName="spacer" presStyleCnt="0"/>
      <dgm:spPr/>
      <dgm:t>
        <a:bodyPr/>
        <a:lstStyle/>
        <a:p>
          <a:endParaRPr lang="ru-RU"/>
        </a:p>
      </dgm:t>
    </dgm:pt>
    <dgm:pt modelId="{6FBB80A3-E809-49E4-8C31-6DF91E987887}" type="pres">
      <dgm:prSet presAssocID="{5998D5C2-F651-41FE-9348-9DFD579653B7}" presName="parentText" presStyleLbl="node1" presStyleIdx="3" presStyleCnt="5" custLinFactY="6531" custLinFactNeighborX="107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0AE41-7F30-4C7A-959B-DEC119AA857C}" type="pres">
      <dgm:prSet presAssocID="{2BACF950-A8A8-4938-81FA-BBD2BA51E7A4}" presName="spacer" presStyleCnt="0"/>
      <dgm:spPr/>
      <dgm:t>
        <a:bodyPr/>
        <a:lstStyle/>
        <a:p>
          <a:endParaRPr lang="ru-RU"/>
        </a:p>
      </dgm:t>
    </dgm:pt>
    <dgm:pt modelId="{5EAB7708-AE2A-4316-9C88-CCFBA0E33B4B}" type="pres">
      <dgm:prSet presAssocID="{772AB0D8-0B9B-4140-843D-4208BCB4B831}" presName="parentText" presStyleLbl="node1" presStyleIdx="4" presStyleCnt="5" custLinFactY="13796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C7EEB-A3D9-4864-87F0-6420ED721820}" srcId="{EAE3ECBB-CC48-4BCB-95EB-144FCBD08F65}" destId="{261EE030-CE5B-4A8E-970D-8EFB71E1A6C6}" srcOrd="1" destOrd="0" parTransId="{C04CA5D3-13AE-4441-9493-B9C5ED8660FB}" sibTransId="{D2199387-EEC8-4F77-A582-59F283E7876A}"/>
    <dgm:cxn modelId="{C3E85619-6850-43DF-913E-7134028F413D}" type="presOf" srcId="{261EE030-CE5B-4A8E-970D-8EFB71E1A6C6}" destId="{4E02E6CC-B609-4F19-BBC2-553571A4A644}" srcOrd="0" destOrd="0" presId="urn:microsoft.com/office/officeart/2005/8/layout/vList2"/>
    <dgm:cxn modelId="{0C78030F-E25F-4C2D-A4FD-0D5430E75001}" type="presOf" srcId="{FF946F35-133E-46A0-AC9B-161817D3FBF4}" destId="{D9E73D4E-F8D5-4D44-89F2-B65BCAFA8D45}" srcOrd="0" destOrd="0" presId="urn:microsoft.com/office/officeart/2005/8/layout/vList2"/>
    <dgm:cxn modelId="{064A605B-764A-4FEB-AA3F-44572D022D78}" srcId="{EAE3ECBB-CC48-4BCB-95EB-144FCBD08F65}" destId="{5998D5C2-F651-41FE-9348-9DFD579653B7}" srcOrd="3" destOrd="0" parTransId="{7929AEC9-CA8A-4690-8137-7117F7439AE9}" sibTransId="{2BACF950-A8A8-4938-81FA-BBD2BA51E7A4}"/>
    <dgm:cxn modelId="{C078E775-0A13-4FBD-A366-3168B9B7DEAE}" srcId="{EAE3ECBB-CC48-4BCB-95EB-144FCBD08F65}" destId="{FF946F35-133E-46A0-AC9B-161817D3FBF4}" srcOrd="0" destOrd="0" parTransId="{A3A17696-8A07-4C34-9F52-3E28E1152651}" sibTransId="{5B7EF7EE-A5D7-47A4-A9BF-41EE13B033CF}"/>
    <dgm:cxn modelId="{C4BA60BC-FE2D-4273-A48D-00407CEBB688}" type="presOf" srcId="{EAE3ECBB-CC48-4BCB-95EB-144FCBD08F65}" destId="{A915458F-9969-4F64-8391-FF0F437C0BF1}" srcOrd="0" destOrd="0" presId="urn:microsoft.com/office/officeart/2005/8/layout/vList2"/>
    <dgm:cxn modelId="{F4D4202F-CB58-45F1-8E39-5F4EEEDAE89F}" type="presOf" srcId="{7E551E19-63A9-4C4D-83B2-E06B7E32D90D}" destId="{BB1EC515-90BA-4548-A041-8F0443389E8F}" srcOrd="0" destOrd="0" presId="urn:microsoft.com/office/officeart/2005/8/layout/vList2"/>
    <dgm:cxn modelId="{C39C377F-4BE7-426C-856C-A9BEDC07A3B0}" type="presOf" srcId="{772AB0D8-0B9B-4140-843D-4208BCB4B831}" destId="{5EAB7708-AE2A-4316-9C88-CCFBA0E33B4B}" srcOrd="0" destOrd="0" presId="urn:microsoft.com/office/officeart/2005/8/layout/vList2"/>
    <dgm:cxn modelId="{5038F263-FDA8-4979-9F2A-06529F1C1139}" type="presOf" srcId="{5998D5C2-F651-41FE-9348-9DFD579653B7}" destId="{6FBB80A3-E809-49E4-8C31-6DF91E987887}" srcOrd="0" destOrd="0" presId="urn:microsoft.com/office/officeart/2005/8/layout/vList2"/>
    <dgm:cxn modelId="{05831543-8A6F-4B07-B0BC-7DCB40655539}" srcId="{EAE3ECBB-CC48-4BCB-95EB-144FCBD08F65}" destId="{772AB0D8-0B9B-4140-843D-4208BCB4B831}" srcOrd="4" destOrd="0" parTransId="{3924DE24-DD21-492F-A444-04086E34E4C0}" sibTransId="{5ADE527A-37F8-45D8-8FA4-92E277EA0050}"/>
    <dgm:cxn modelId="{4583A41B-9B6F-49E6-9926-E4B331A2290A}" srcId="{EAE3ECBB-CC48-4BCB-95EB-144FCBD08F65}" destId="{7E551E19-63A9-4C4D-83B2-E06B7E32D90D}" srcOrd="2" destOrd="0" parTransId="{6B78FC83-557E-4237-BEA3-1066C96461E6}" sibTransId="{7FAF1909-003F-4EA2-9906-0E7AE39928D7}"/>
    <dgm:cxn modelId="{CF75F8AD-DEB6-4E8E-A6E3-D9467A4E4E34}" type="presParOf" srcId="{A915458F-9969-4F64-8391-FF0F437C0BF1}" destId="{D9E73D4E-F8D5-4D44-89F2-B65BCAFA8D45}" srcOrd="0" destOrd="0" presId="urn:microsoft.com/office/officeart/2005/8/layout/vList2"/>
    <dgm:cxn modelId="{46FB2FE2-0A22-467D-89AD-664429EB6E7C}" type="presParOf" srcId="{A915458F-9969-4F64-8391-FF0F437C0BF1}" destId="{4B288562-471B-4A1B-978E-2CB937E2054C}" srcOrd="1" destOrd="0" presId="urn:microsoft.com/office/officeart/2005/8/layout/vList2"/>
    <dgm:cxn modelId="{DCFAF4A0-852C-49F6-98E7-B4453140B498}" type="presParOf" srcId="{A915458F-9969-4F64-8391-FF0F437C0BF1}" destId="{4E02E6CC-B609-4F19-BBC2-553571A4A644}" srcOrd="2" destOrd="0" presId="urn:microsoft.com/office/officeart/2005/8/layout/vList2"/>
    <dgm:cxn modelId="{4B5F4A55-FE48-4548-897A-3F6157B2AF0F}" type="presParOf" srcId="{A915458F-9969-4F64-8391-FF0F437C0BF1}" destId="{B969661C-F11E-44AB-A820-608457D2D8DA}" srcOrd="3" destOrd="0" presId="urn:microsoft.com/office/officeart/2005/8/layout/vList2"/>
    <dgm:cxn modelId="{2407F62A-5379-44C2-85DB-8D3BFB2EC726}" type="presParOf" srcId="{A915458F-9969-4F64-8391-FF0F437C0BF1}" destId="{BB1EC515-90BA-4548-A041-8F0443389E8F}" srcOrd="4" destOrd="0" presId="urn:microsoft.com/office/officeart/2005/8/layout/vList2"/>
    <dgm:cxn modelId="{CE66B8C1-8969-4AF8-A369-E8D599066A85}" type="presParOf" srcId="{A915458F-9969-4F64-8391-FF0F437C0BF1}" destId="{66E970A6-3DA6-4712-81B7-B1DCD9AA4F3F}" srcOrd="5" destOrd="0" presId="urn:microsoft.com/office/officeart/2005/8/layout/vList2"/>
    <dgm:cxn modelId="{FCC45EAF-2DB5-4C8C-83E2-BC44FFF08B07}" type="presParOf" srcId="{A915458F-9969-4F64-8391-FF0F437C0BF1}" destId="{6FBB80A3-E809-49E4-8C31-6DF91E987887}" srcOrd="6" destOrd="0" presId="urn:microsoft.com/office/officeart/2005/8/layout/vList2"/>
    <dgm:cxn modelId="{FA259DD9-E3B7-45CE-8FB6-F6FE39AE9A4A}" type="presParOf" srcId="{A915458F-9969-4F64-8391-FF0F437C0BF1}" destId="{9F70AE41-7F30-4C7A-959B-DEC119AA857C}" srcOrd="7" destOrd="0" presId="urn:microsoft.com/office/officeart/2005/8/layout/vList2"/>
    <dgm:cxn modelId="{41AF4B3C-4606-40EF-97D8-82FC1AC377DD}" type="presParOf" srcId="{A915458F-9969-4F64-8391-FF0F437C0BF1}" destId="{5EAB7708-AE2A-4316-9C88-CCFBA0E33B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52CC03-CEF9-4E64-B03F-49ABF4D3CF7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165570-8078-4A61-A6E9-AC35B5722F5F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Практическая цель – закрепление навыков работы на нотном стане, повторение пройденных мелодий, накопление музыкального материала, развитие вокально-интонационных навыков.</a:t>
          </a:r>
          <a:endParaRPr lang="ru-RU" sz="24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400759A-F274-488C-AB69-D2FACFE54D88}" type="parTrans" cxnId="{12D645AC-4ECC-4D9A-9E77-03981069B460}">
      <dgm:prSet/>
      <dgm:spPr/>
      <dgm:t>
        <a:bodyPr/>
        <a:lstStyle/>
        <a:p>
          <a:endParaRPr lang="ru-RU"/>
        </a:p>
      </dgm:t>
    </dgm:pt>
    <dgm:pt modelId="{67B89641-D9FC-4119-850D-26865132C047}" type="sibTrans" cxnId="{12D645AC-4ECC-4D9A-9E77-03981069B460}">
      <dgm:prSet/>
      <dgm:spPr/>
      <dgm:t>
        <a:bodyPr/>
        <a:lstStyle/>
        <a:p>
          <a:endParaRPr lang="ru-RU"/>
        </a:p>
      </dgm:t>
    </dgm:pt>
    <dgm:pt modelId="{5768589F-CFE7-4BF3-B27D-DB10AF19C3E9}" type="pres">
      <dgm:prSet presAssocID="{AD52CC03-CEF9-4E64-B03F-49ABF4D3CF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3B5D4-D6B7-43E9-AAC6-448F36831B27}" type="pres">
      <dgm:prSet presAssocID="{E3165570-8078-4A61-A6E9-AC35B5722F5F}" presName="parentText" presStyleLbl="node1" presStyleIdx="0" presStyleCnt="1" custScaleY="87384" custLinFactNeighborX="-3067" custLinFactNeighborY="14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91FE0-BE69-48A9-8C4C-0D7A5BEF4387}" type="presOf" srcId="{E3165570-8078-4A61-A6E9-AC35B5722F5F}" destId="{BDD3B5D4-D6B7-43E9-AAC6-448F36831B27}" srcOrd="0" destOrd="0" presId="urn:microsoft.com/office/officeart/2005/8/layout/vList2"/>
    <dgm:cxn modelId="{C0B9A57E-D17B-437D-A350-F6140DDFFFC5}" type="presOf" srcId="{AD52CC03-CEF9-4E64-B03F-49ABF4D3CF7F}" destId="{5768589F-CFE7-4BF3-B27D-DB10AF19C3E9}" srcOrd="0" destOrd="0" presId="urn:microsoft.com/office/officeart/2005/8/layout/vList2"/>
    <dgm:cxn modelId="{12D645AC-4ECC-4D9A-9E77-03981069B460}" srcId="{AD52CC03-CEF9-4E64-B03F-49ABF4D3CF7F}" destId="{E3165570-8078-4A61-A6E9-AC35B5722F5F}" srcOrd="0" destOrd="0" parTransId="{5400759A-F274-488C-AB69-D2FACFE54D88}" sibTransId="{67B89641-D9FC-4119-850D-26865132C047}"/>
    <dgm:cxn modelId="{D5335958-E9A4-4857-B50C-E0F743839B39}" type="presParOf" srcId="{5768589F-CFE7-4BF3-B27D-DB10AF19C3E9}" destId="{BDD3B5D4-D6B7-43E9-AAC6-448F36831B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157431-C542-4A53-8869-10D46B011E8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552C9A-A612-4A48-ADC4-C26E4E7887B1}">
      <dgm:prSet custT="1"/>
      <dgm:spPr/>
      <dgm:t>
        <a:bodyPr/>
        <a:lstStyle/>
        <a:p>
          <a:pPr rtl="0"/>
          <a:r>
            <a:rPr lang="ru-RU" sz="1700" b="1" i="1" baseline="0" dirty="0" smtClean="0"/>
            <a:t>                               </a:t>
          </a:r>
          <a:r>
            <a:rPr lang="ru-RU" sz="2800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Нотный  стан. </a:t>
          </a:r>
          <a:br>
            <a:rPr lang="ru-RU" sz="2800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endParaRPr lang="ru-RU" sz="2800" b="1" i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383C39-9584-46E0-8853-7182C9E709C9}" type="parTrans" cxnId="{7DC890FD-93B3-49ED-A7B3-11763465897F}">
      <dgm:prSet/>
      <dgm:spPr/>
      <dgm:t>
        <a:bodyPr/>
        <a:lstStyle/>
        <a:p>
          <a:endParaRPr lang="ru-RU"/>
        </a:p>
      </dgm:t>
    </dgm:pt>
    <dgm:pt modelId="{11552BEE-06A5-41EA-B903-83CB43ABB8D8}" type="sibTrans" cxnId="{7DC890FD-93B3-49ED-A7B3-11763465897F}">
      <dgm:prSet/>
      <dgm:spPr/>
      <dgm:t>
        <a:bodyPr/>
        <a:lstStyle/>
        <a:p>
          <a:endParaRPr lang="ru-RU"/>
        </a:p>
      </dgm:t>
    </dgm:pt>
    <dgm:pt modelId="{28FF75EB-F871-48B9-AEE6-8D19A1C6CFBD}" type="pres">
      <dgm:prSet presAssocID="{0C157431-C542-4A53-8869-10D46B011E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7F595-9831-4391-ADBE-DF0B53EAEF24}" type="pres">
      <dgm:prSet presAssocID="{AF552C9A-A612-4A48-ADC4-C26E4E7887B1}" presName="parentText" presStyleLbl="node1" presStyleIdx="0" presStyleCnt="1" custScaleY="75148" custLinFactNeighborX="270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C890FD-93B3-49ED-A7B3-11763465897F}" srcId="{0C157431-C542-4A53-8869-10D46B011E8B}" destId="{AF552C9A-A612-4A48-ADC4-C26E4E7887B1}" srcOrd="0" destOrd="0" parTransId="{85383C39-9584-46E0-8853-7182C9E709C9}" sibTransId="{11552BEE-06A5-41EA-B903-83CB43ABB8D8}"/>
    <dgm:cxn modelId="{A4B1A32C-C27C-40A0-991C-05EB5FAAC5B2}" type="presOf" srcId="{0C157431-C542-4A53-8869-10D46B011E8B}" destId="{28FF75EB-F871-48B9-AEE6-8D19A1C6CFBD}" srcOrd="0" destOrd="0" presId="urn:microsoft.com/office/officeart/2005/8/layout/vList2"/>
    <dgm:cxn modelId="{E42BCD12-1E39-4131-A1D8-815388CD3AEE}" type="presOf" srcId="{AF552C9A-A612-4A48-ADC4-C26E4E7887B1}" destId="{A5E7F595-9831-4391-ADBE-DF0B53EAEF24}" srcOrd="0" destOrd="0" presId="urn:microsoft.com/office/officeart/2005/8/layout/vList2"/>
    <dgm:cxn modelId="{0CFBE4CF-F215-4F1C-8F1D-65D2F811B1E1}" type="presParOf" srcId="{28FF75EB-F871-48B9-AEE6-8D19A1C6CFBD}" destId="{A5E7F595-9831-4391-ADBE-DF0B53EAEF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658A4B-59C2-4196-B729-4CE717B1A77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3F744-8F0B-487B-8A10-F81001F5EF47}">
      <dgm:prSet/>
      <dgm:spPr/>
      <dgm:t>
        <a:bodyPr/>
        <a:lstStyle/>
        <a:p>
          <a:pPr rtl="0"/>
          <a:r>
            <a:rPr lang="ru-RU" b="1" baseline="0" dirty="0" smtClean="0"/>
            <a:t>                       </a:t>
          </a:r>
          <a:r>
            <a:rPr lang="ru-RU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«Ножной нотный стан»</a:t>
          </a:r>
          <a:endParaRPr lang="ru-RU" i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D5BEC26-91D4-4A99-97A3-532F71D9DC8E}" type="parTrans" cxnId="{70FE66FB-28A1-48B1-8C3F-DBA787177546}">
      <dgm:prSet/>
      <dgm:spPr/>
      <dgm:t>
        <a:bodyPr/>
        <a:lstStyle/>
        <a:p>
          <a:endParaRPr lang="ru-RU"/>
        </a:p>
      </dgm:t>
    </dgm:pt>
    <dgm:pt modelId="{7F545520-56AF-4DD0-97AC-ADC3621001EE}" type="sibTrans" cxnId="{70FE66FB-28A1-48B1-8C3F-DBA787177546}">
      <dgm:prSet/>
      <dgm:spPr/>
      <dgm:t>
        <a:bodyPr/>
        <a:lstStyle/>
        <a:p>
          <a:endParaRPr lang="ru-RU"/>
        </a:p>
      </dgm:t>
    </dgm:pt>
    <dgm:pt modelId="{C8D50D10-61DB-465D-9BDC-44355DC0D512}" type="pres">
      <dgm:prSet presAssocID="{22658A4B-59C2-4196-B729-4CE717B1A7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1541E-2CC8-42B7-A1CC-3D69BF8ADB0C}" type="pres">
      <dgm:prSet presAssocID="{72D3F744-8F0B-487B-8A10-F81001F5EF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C5F0E4-558A-4C1F-80F9-69C78ABF48FE}" type="presOf" srcId="{22658A4B-59C2-4196-B729-4CE717B1A777}" destId="{C8D50D10-61DB-465D-9BDC-44355DC0D512}" srcOrd="0" destOrd="0" presId="urn:microsoft.com/office/officeart/2005/8/layout/vList2"/>
    <dgm:cxn modelId="{A8C877AA-7BB1-458D-A728-B980F919E12A}" type="presOf" srcId="{72D3F744-8F0B-487B-8A10-F81001F5EF47}" destId="{2DA1541E-2CC8-42B7-A1CC-3D69BF8ADB0C}" srcOrd="0" destOrd="0" presId="urn:microsoft.com/office/officeart/2005/8/layout/vList2"/>
    <dgm:cxn modelId="{70FE66FB-28A1-48B1-8C3F-DBA787177546}" srcId="{22658A4B-59C2-4196-B729-4CE717B1A777}" destId="{72D3F744-8F0B-487B-8A10-F81001F5EF47}" srcOrd="0" destOrd="0" parTransId="{CD5BEC26-91D4-4A99-97A3-532F71D9DC8E}" sibTransId="{7F545520-56AF-4DD0-97AC-ADC3621001EE}"/>
    <dgm:cxn modelId="{1822C3AF-6832-46F5-B408-E493648F0FF9}" type="presParOf" srcId="{C8D50D10-61DB-465D-9BDC-44355DC0D512}" destId="{2DA1541E-2CC8-42B7-A1CC-3D69BF8ADB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F210FF-430F-4408-8054-3638BDCD56A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980B1B-AEE3-44D7-9758-FEBB38A289D1}">
      <dgm:prSet custT="1"/>
      <dgm:spPr/>
      <dgm:t>
        <a:bodyPr/>
        <a:lstStyle/>
        <a:p>
          <a:pPr algn="ctr" rtl="0"/>
          <a:r>
            <a:rPr lang="ru-RU" sz="2800" b="1" baseline="0" dirty="0" smtClean="0"/>
            <a:t>  </a:t>
          </a:r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Сочиняем мелодии      на стихи </a:t>
          </a:r>
        </a:p>
        <a:p>
          <a:pPr algn="ctr" rtl="0"/>
          <a:r>
            <a:rPr lang="ru-RU" sz="2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К. Чуковского,  используя понятия вверх, вниз, на месте</a:t>
          </a:r>
          <a:r>
            <a:rPr lang="ru-RU" sz="2800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800" b="1" i="1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endParaRPr lang="ru-RU" sz="2800" i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DB5F19-B336-4E29-B73C-0DA72437A797}" type="parTrans" cxnId="{0AF19491-D432-48C3-818C-7BFF0C4EC06C}">
      <dgm:prSet/>
      <dgm:spPr/>
      <dgm:t>
        <a:bodyPr/>
        <a:lstStyle/>
        <a:p>
          <a:endParaRPr lang="ru-RU"/>
        </a:p>
      </dgm:t>
    </dgm:pt>
    <dgm:pt modelId="{68AD0A07-E20A-43CD-AD0F-AE3B2F616D70}" type="sibTrans" cxnId="{0AF19491-D432-48C3-818C-7BFF0C4EC06C}">
      <dgm:prSet/>
      <dgm:spPr/>
      <dgm:t>
        <a:bodyPr/>
        <a:lstStyle/>
        <a:p>
          <a:endParaRPr lang="ru-RU"/>
        </a:p>
      </dgm:t>
    </dgm:pt>
    <dgm:pt modelId="{144C35EB-DBBB-4E03-BACC-7A3E371066B1}" type="pres">
      <dgm:prSet presAssocID="{83F210FF-430F-4408-8054-3638BDCD56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19EF9F-32B0-4762-B36E-96702B3472ED}" type="pres">
      <dgm:prSet presAssocID="{84980B1B-AEE3-44D7-9758-FEBB38A289D1}" presName="parentText" presStyleLbl="node1" presStyleIdx="0" presStyleCnt="1" custAng="0" custScaleX="223959" custScaleY="539903" custLinFactY="-400000" custLinFactNeighborX="-4052" custLinFactNeighborY="-400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FC82A-A00A-465D-87D7-C276A1E4B9D1}" type="presOf" srcId="{84980B1B-AEE3-44D7-9758-FEBB38A289D1}" destId="{2619EF9F-32B0-4762-B36E-96702B3472ED}" srcOrd="0" destOrd="0" presId="urn:microsoft.com/office/officeart/2005/8/layout/vList2"/>
    <dgm:cxn modelId="{29D4C78B-BEBA-453F-A9D0-C3958DCFE0CE}" type="presOf" srcId="{83F210FF-430F-4408-8054-3638BDCD56AB}" destId="{144C35EB-DBBB-4E03-BACC-7A3E371066B1}" srcOrd="0" destOrd="0" presId="urn:microsoft.com/office/officeart/2005/8/layout/vList2"/>
    <dgm:cxn modelId="{0AF19491-D432-48C3-818C-7BFF0C4EC06C}" srcId="{83F210FF-430F-4408-8054-3638BDCD56AB}" destId="{84980B1B-AEE3-44D7-9758-FEBB38A289D1}" srcOrd="0" destOrd="0" parTransId="{83DB5F19-B336-4E29-B73C-0DA72437A797}" sibTransId="{68AD0A07-E20A-43CD-AD0F-AE3B2F616D70}"/>
    <dgm:cxn modelId="{B6024786-064B-4B55-BA6E-6A2E84FCD425}" type="presParOf" srcId="{144C35EB-DBBB-4E03-BACC-7A3E371066B1}" destId="{2619EF9F-32B0-4762-B36E-96702B3472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6F6065-DA5C-413C-A978-AD67675A0058}">
      <dsp:nvSpPr>
        <dsp:cNvPr id="0" name=""/>
        <dsp:cNvSpPr/>
      </dsp:nvSpPr>
      <dsp:spPr>
        <a:xfrm>
          <a:off x="0" y="41082"/>
          <a:ext cx="2927896" cy="5980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музыкального восприятия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1082"/>
        <a:ext cx="2927896" cy="598082"/>
      </dsp:txXfrm>
    </dsp:sp>
    <dsp:sp modelId="{20557C1F-CD01-477B-8A27-D15905E1B169}">
      <dsp:nvSpPr>
        <dsp:cNvPr id="0" name=""/>
        <dsp:cNvSpPr/>
      </dsp:nvSpPr>
      <dsp:spPr>
        <a:xfrm>
          <a:off x="811805" y="632977"/>
          <a:ext cx="2932610" cy="10793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вокально-интонационных навыков</a:t>
          </a:r>
          <a:r>
            <a:rPr lang="ru-RU" sz="1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1805" y="632977"/>
        <a:ext cx="2932610" cy="1079321"/>
      </dsp:txXfrm>
    </dsp:sp>
    <dsp:sp modelId="{4DD391E4-D5D7-45B2-AFCD-959FC137801D}">
      <dsp:nvSpPr>
        <dsp:cNvPr id="0" name=""/>
        <dsp:cNvSpPr/>
      </dsp:nvSpPr>
      <dsp:spPr>
        <a:xfrm>
          <a:off x="769937" y="2088232"/>
          <a:ext cx="2974478" cy="9874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первоначальных звуковых и ладовых представлений, знакомство с элементами музыкальной грамоты.</a:t>
          </a:r>
          <a:endParaRPr lang="ru-RU" sz="1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9937" y="2088232"/>
        <a:ext cx="2974478" cy="987471"/>
      </dsp:txXfrm>
    </dsp:sp>
    <dsp:sp modelId="{685FAA2E-49BD-4F9A-A788-B0C87FE28FEF}">
      <dsp:nvSpPr>
        <dsp:cNvPr id="0" name=""/>
        <dsp:cNvSpPr/>
      </dsp:nvSpPr>
      <dsp:spPr>
        <a:xfrm>
          <a:off x="2064238" y="2998322"/>
          <a:ext cx="1680177" cy="6517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Работа над метроритмом</a:t>
          </a:r>
          <a:r>
            <a:rPr lang="ru-RU" sz="11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1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64238" y="2998322"/>
        <a:ext cx="1680177" cy="651732"/>
      </dsp:txXfrm>
    </dsp:sp>
    <dsp:sp modelId="{F2BBD0FD-128D-4B64-BEBF-EBA119AD0272}">
      <dsp:nvSpPr>
        <dsp:cNvPr id="0" name=""/>
        <dsp:cNvSpPr/>
      </dsp:nvSpPr>
      <dsp:spPr>
        <a:xfrm>
          <a:off x="72001" y="3227644"/>
          <a:ext cx="1490686" cy="7973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творческих способностей.</a:t>
          </a:r>
          <a:endParaRPr lang="ru-RU" sz="16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001" y="3227644"/>
        <a:ext cx="1490686" cy="7973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E08EA2-AA45-429C-A65C-1C0F1FE9D073}">
      <dsp:nvSpPr>
        <dsp:cNvPr id="0" name=""/>
        <dsp:cNvSpPr/>
      </dsp:nvSpPr>
      <dsp:spPr>
        <a:xfrm>
          <a:off x="0" y="3903"/>
          <a:ext cx="5112568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baseline="0" dirty="0" smtClean="0"/>
            <a:t>             </a:t>
          </a:r>
          <a:r>
            <a:rPr lang="ru-RU" sz="26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ФОРМЫ РАБОТЫ </a:t>
          </a:r>
          <a:endParaRPr lang="ru-RU" sz="2600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03"/>
        <a:ext cx="5112568" cy="608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9BE63D-F519-49F3-9A7E-AAC9B728A688}">
      <dsp:nvSpPr>
        <dsp:cNvPr id="0" name=""/>
        <dsp:cNvSpPr/>
      </dsp:nvSpPr>
      <dsp:spPr>
        <a:xfrm>
          <a:off x="0" y="3662"/>
          <a:ext cx="3600400" cy="12809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Артикуляционная гимнастика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662"/>
        <a:ext cx="3600400" cy="1280997"/>
      </dsp:txXfrm>
    </dsp:sp>
    <dsp:sp modelId="{20B167F3-4909-4293-8CA6-1841DFEFF06E}">
      <dsp:nvSpPr>
        <dsp:cNvPr id="0" name=""/>
        <dsp:cNvSpPr/>
      </dsp:nvSpPr>
      <dsp:spPr>
        <a:xfrm>
          <a:off x="0" y="1295586"/>
          <a:ext cx="3600400" cy="873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Пальчиковая гимнастика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95586"/>
        <a:ext cx="3600400" cy="873911"/>
      </dsp:txXfrm>
    </dsp:sp>
    <dsp:sp modelId="{69D440D9-289B-4623-B529-44F55055FBC4}">
      <dsp:nvSpPr>
        <dsp:cNvPr id="0" name=""/>
        <dsp:cNvSpPr/>
      </dsp:nvSpPr>
      <dsp:spPr>
        <a:xfrm>
          <a:off x="0" y="2180424"/>
          <a:ext cx="3600400" cy="873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Клавиатура</a:t>
          </a:r>
        </a:p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Нотный  стан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80424"/>
        <a:ext cx="3600400" cy="873911"/>
      </dsp:txXfrm>
    </dsp:sp>
    <dsp:sp modelId="{ABF34DEF-B5C7-4804-99D9-3D2E32C1A478}">
      <dsp:nvSpPr>
        <dsp:cNvPr id="0" name=""/>
        <dsp:cNvSpPr/>
      </dsp:nvSpPr>
      <dsp:spPr>
        <a:xfrm>
          <a:off x="0" y="3065262"/>
          <a:ext cx="3600400" cy="873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    «</a:t>
          </a: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НОЖНОЙ  НОТНЫЙ      СТАН», «СТОЛБИЦА»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65262"/>
        <a:ext cx="3600400" cy="873911"/>
      </dsp:txXfrm>
    </dsp:sp>
    <dsp:sp modelId="{87CD7A2F-F10A-41C0-A8E6-26B4546A33EF}">
      <dsp:nvSpPr>
        <dsp:cNvPr id="0" name=""/>
        <dsp:cNvSpPr/>
      </dsp:nvSpPr>
      <dsp:spPr>
        <a:xfrm>
          <a:off x="0" y="3950101"/>
          <a:ext cx="3600400" cy="873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Ритмическая минутка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50101"/>
        <a:ext cx="3600400" cy="873911"/>
      </dsp:txXfrm>
    </dsp:sp>
    <dsp:sp modelId="{2C215CB9-D015-4E0D-8744-03E2A38D1DCB}">
      <dsp:nvSpPr>
        <dsp:cNvPr id="0" name=""/>
        <dsp:cNvSpPr/>
      </dsp:nvSpPr>
      <dsp:spPr>
        <a:xfrm>
          <a:off x="0" y="4834939"/>
          <a:ext cx="3600400" cy="873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Слушание музыки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834939"/>
        <a:ext cx="3600400" cy="873911"/>
      </dsp:txXfrm>
    </dsp:sp>
    <dsp:sp modelId="{324DC251-3EA3-4B87-B8B6-FD24A25F79B4}">
      <dsp:nvSpPr>
        <dsp:cNvPr id="0" name=""/>
        <dsp:cNvSpPr/>
      </dsp:nvSpPr>
      <dsp:spPr>
        <a:xfrm>
          <a:off x="0" y="5719777"/>
          <a:ext cx="3600400" cy="873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Музыкальные игры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719777"/>
        <a:ext cx="3600400" cy="8739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77A73E-B84D-4B66-BAAD-E5AA76FFE4CB}">
      <dsp:nvSpPr>
        <dsp:cNvPr id="0" name=""/>
        <dsp:cNvSpPr/>
      </dsp:nvSpPr>
      <dsp:spPr>
        <a:xfrm>
          <a:off x="0" y="0"/>
          <a:ext cx="2628918" cy="1315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Пособия  для работы на уроке.</a:t>
          </a:r>
          <a:endParaRPr lang="ru-RU" sz="2900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628918" cy="13158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E73D4E-F8D5-4D44-89F2-B65BCAFA8D45}">
      <dsp:nvSpPr>
        <dsp:cNvPr id="0" name=""/>
        <dsp:cNvSpPr/>
      </dsp:nvSpPr>
      <dsp:spPr>
        <a:xfrm>
          <a:off x="0" y="0"/>
          <a:ext cx="3168351" cy="23526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Воспитание </a:t>
          </a:r>
          <a:r>
            <a:rPr lang="ru-RU" sz="1800" b="1" i="1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ладовысотного</a:t>
          </a: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слуха осуществляется на основе специально подобранного песенного репертуара, который осваивается  в следующей последовательности: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168351" cy="2352628"/>
      </dsp:txXfrm>
    </dsp:sp>
    <dsp:sp modelId="{4E02E6CC-B609-4F19-BBC2-553571A4A644}">
      <dsp:nvSpPr>
        <dsp:cNvPr id="0" name=""/>
        <dsp:cNvSpPr/>
      </dsp:nvSpPr>
      <dsp:spPr>
        <a:xfrm>
          <a:off x="0" y="2355080"/>
          <a:ext cx="3168351" cy="7584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песни-прибаутки на одном звуке;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55080"/>
        <a:ext cx="3168351" cy="758422"/>
      </dsp:txXfrm>
    </dsp:sp>
    <dsp:sp modelId="{BB1EC515-90BA-4548-A041-8F0443389E8F}">
      <dsp:nvSpPr>
        <dsp:cNvPr id="0" name=""/>
        <dsp:cNvSpPr/>
      </dsp:nvSpPr>
      <dsp:spPr>
        <a:xfrm>
          <a:off x="0" y="3117026"/>
          <a:ext cx="3168351" cy="12029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песни, мелодия которых составлена из двух соседних ступеней;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117026"/>
        <a:ext cx="3168351" cy="1202947"/>
      </dsp:txXfrm>
    </dsp:sp>
    <dsp:sp modelId="{6FBB80A3-E809-49E4-8C31-6DF91E987887}">
      <dsp:nvSpPr>
        <dsp:cNvPr id="0" name=""/>
        <dsp:cNvSpPr/>
      </dsp:nvSpPr>
      <dsp:spPr>
        <a:xfrm>
          <a:off x="0" y="4412825"/>
          <a:ext cx="3168351" cy="12029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песни с </a:t>
          </a:r>
          <a:r>
            <a:rPr lang="ru-RU" sz="1800" b="1" i="1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поступенным</a:t>
          </a: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движением мелодии вверх, вниз;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412825"/>
        <a:ext cx="3168351" cy="1202947"/>
      </dsp:txXfrm>
    </dsp:sp>
    <dsp:sp modelId="{5EAB7708-AE2A-4316-9C88-CCFBA0E33B4B}">
      <dsp:nvSpPr>
        <dsp:cNvPr id="0" name=""/>
        <dsp:cNvSpPr/>
      </dsp:nvSpPr>
      <dsp:spPr>
        <a:xfrm>
          <a:off x="0" y="5538420"/>
          <a:ext cx="3168351" cy="12029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err="1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есни</a:t>
          </a:r>
          <a:r>
            <a:rPr lang="ru-RU" sz="1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узкого диапазона со скачком  через ступень, через две ступени. 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538420"/>
        <a:ext cx="3168351" cy="120294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3B5D4-D6B7-43E9-AAC6-448F36831B27}">
      <dsp:nvSpPr>
        <dsp:cNvPr id="0" name=""/>
        <dsp:cNvSpPr/>
      </dsp:nvSpPr>
      <dsp:spPr>
        <a:xfrm>
          <a:off x="0" y="86337"/>
          <a:ext cx="4330825" cy="2682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Практическая цель – закрепление навыков работы на нотном стане, повторение пройденных мелодий, накопление музыкального материала, развитие вокально-интонационных навыков.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6337"/>
        <a:ext cx="4330825" cy="268275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E7F595-9831-4391-ADBE-DF0B53EAEF24}">
      <dsp:nvSpPr>
        <dsp:cNvPr id="0" name=""/>
        <dsp:cNvSpPr/>
      </dsp:nvSpPr>
      <dsp:spPr>
        <a:xfrm>
          <a:off x="0" y="1"/>
          <a:ext cx="5482952" cy="9003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baseline="0" dirty="0" smtClean="0"/>
            <a:t>                               </a:t>
          </a:r>
          <a:r>
            <a:rPr lang="ru-RU" sz="28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Нотный  стан. </a:t>
          </a:r>
          <a:br>
            <a:rPr lang="ru-RU" sz="28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endParaRPr lang="ru-RU" sz="2800" b="1" i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"/>
        <a:ext cx="5482952" cy="90033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A1541E-2CC8-42B7-A1CC-3D69BF8ADB0C}">
      <dsp:nvSpPr>
        <dsp:cNvPr id="0" name=""/>
        <dsp:cNvSpPr/>
      </dsp:nvSpPr>
      <dsp:spPr>
        <a:xfrm>
          <a:off x="0" y="1951"/>
          <a:ext cx="8229600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dirty="0" smtClean="0"/>
            <a:t>                       </a:t>
          </a:r>
          <a:r>
            <a:rPr lang="ru-RU" sz="26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«Ножной нотный стан»</a:t>
          </a:r>
          <a:endParaRPr lang="ru-RU" sz="2600" i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51"/>
        <a:ext cx="8229600" cy="6084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19EF9F-32B0-4762-B36E-96702B3472ED}">
      <dsp:nvSpPr>
        <dsp:cNvPr id="0" name=""/>
        <dsp:cNvSpPr/>
      </dsp:nvSpPr>
      <dsp:spPr>
        <a:xfrm>
          <a:off x="0" y="0"/>
          <a:ext cx="3979604" cy="26479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/>
            <a:t>  </a:t>
          </a: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Сочиняем мелодии      на стихи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К. Чуковского,  используя понятия вверх, вниз, на месте</a:t>
          </a:r>
          <a:r>
            <a:rPr lang="ru-RU" sz="28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800" b="1" i="1" kern="1200" baseline="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</a:br>
          <a:endParaRPr lang="ru-RU" sz="2800" i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979604" cy="2647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9A963-2936-4E69-B7A8-0DB42AD9A64A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8212D-93D7-47EA-B5AD-7F01F8DCF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43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8212D-93D7-47EA-B5AD-7F01F8DCFC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9.jpeg"/><Relationship Id="rId2" Type="http://schemas.openxmlformats.org/officeDocument/2006/relationships/image" Target="../media/image5.jpe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8.jpeg"/><Relationship Id="rId5" Type="http://schemas.openxmlformats.org/officeDocument/2006/relationships/diagramData" Target="../diagrams/data4.xml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microsoft.com/office/2007/relationships/diagramDrawing" Target="../diagrams/drawing4.xml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8.jpe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6376" y="332656"/>
            <a:ext cx="1035224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09328"/>
            <a:ext cx="7931224" cy="5572000"/>
          </a:xfrm>
          <a:solidFill>
            <a:schemeClr val="bg2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5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5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первоначальных звуковых и </a:t>
            </a:r>
            <a:r>
              <a:rPr lang="ru-RU" sz="5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ладовых навыков»</a:t>
            </a:r>
            <a:endParaRPr lang="ru-RU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ru-RU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ru-RU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КОРНИЛОВА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ИРИНА ЮРЬЕВНА,ПРЕПОДАВАТЕЛЬ ТЕОРЕТИЧЕСКИХ ДИСЦИПЛИН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4572000" cy="36317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Слушаем и  находим музыкальные  «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знакомочки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Простые правила для детей, соблюдение  которых поможет избежать излишнего шума и повышенной возбужденности . Нужно с первых уроков показать и объяснить, что на занятиях музыки можно  почти все, но нельзя  шуметь и разговаривать, когда звучит музыка. Она любит тишину и внимание.</a:t>
            </a:r>
          </a:p>
          <a:p>
            <a:pPr lvl="0"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И. Чайковский «Детский альбом» </a:t>
            </a:r>
          </a:p>
          <a:p>
            <a:pPr lvl="0"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К.Сен-Санс «Карнавал животных».</a:t>
            </a:r>
          </a:p>
          <a:p>
            <a:pPr lvl="0"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Прокофьев «Детская музыка»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 descr="C:\Users\Хозяин\Desktop\DSCN0332.JPG"/>
          <p:cNvPicPr>
            <a:picLocks noGrp="1"/>
          </p:cNvPicPr>
          <p:nvPr>
            <p:ph idx="1"/>
          </p:nvPr>
        </p:nvPicPr>
        <p:blipFill>
          <a:blip r:embed="rId2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 rot="379078">
            <a:off x="3754987" y="1316471"/>
            <a:ext cx="5000105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C:\Users\Хозяин\Desktop\DSCN02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501008"/>
            <a:ext cx="4533708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амуленька (работа и фото)\ФОТОГРАФИИ ДЕТСКИЕ СОЛЬФЕДЖИО\DSCN0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753" y="3023575"/>
            <a:ext cx="5112568" cy="3834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59936" cy="64807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Основной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задача -воспитание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различных сторон музыкального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слуха: 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мелодико-интонационного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ладового 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гармонического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чувства метроритма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внутренних слуховых представлений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музыкального мышления, памяти 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чувства формы</a:t>
            </a:r>
          </a:p>
          <a:p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58570670"/>
              </p:ext>
            </p:extLst>
          </p:nvPr>
        </p:nvGraphicFramePr>
        <p:xfrm>
          <a:off x="4572000" y="188640"/>
          <a:ext cx="374441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9046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0205.JPG"/>
          <p:cNvPicPr/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2562399" y="980728"/>
            <a:ext cx="6581601" cy="5304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539514591"/>
              </p:ext>
            </p:extLst>
          </p:nvPr>
        </p:nvGraphicFramePr>
        <p:xfrm>
          <a:off x="3419873" y="368424"/>
          <a:ext cx="5112568" cy="61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8330333"/>
              </p:ext>
            </p:extLst>
          </p:nvPr>
        </p:nvGraphicFramePr>
        <p:xfrm>
          <a:off x="251520" y="0"/>
          <a:ext cx="36004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62416" y="1524000"/>
            <a:ext cx="45719" cy="457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19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Хозяин\Desktop\DSCN252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851" y="4458298"/>
            <a:ext cx="2858309" cy="2143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Хозяин\Desktop\DSCN0331.JPG"/>
          <p:cNvPicPr/>
          <p:nvPr/>
        </p:nvPicPr>
        <p:blipFill>
          <a:blip r:embed="rId3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4325986"/>
            <a:ext cx="3153851" cy="2408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014971684"/>
              </p:ext>
            </p:extLst>
          </p:nvPr>
        </p:nvGraphicFramePr>
        <p:xfrm>
          <a:off x="385192" y="2852936"/>
          <a:ext cx="3394720" cy="131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Объект 3" descr="C:\Users\Хозяин\Desktop\DSCN0328.JPG"/>
          <p:cNvPicPr>
            <a:picLocks noGrp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3" y="74686"/>
            <a:ext cx="3046347" cy="2778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243.JPG"/>
          <p:cNvPicPr/>
          <p:nvPr/>
        </p:nvPicPr>
        <p:blipFill>
          <a:blip r:embed="rId11" cstate="print">
            <a:lum bright="20000"/>
          </a:blip>
          <a:stretch>
            <a:fillRect/>
          </a:stretch>
        </p:blipFill>
        <p:spPr>
          <a:xfrm>
            <a:off x="5420099" y="4243486"/>
            <a:ext cx="3755477" cy="2573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0268.JPG"/>
          <p:cNvPicPr/>
          <p:nvPr/>
        </p:nvPicPr>
        <p:blipFill>
          <a:blip r:embed="rId12" cstate="print">
            <a:lum bright="20000"/>
          </a:blip>
          <a:stretch>
            <a:fillRect/>
          </a:stretch>
        </p:blipFill>
        <p:spPr>
          <a:xfrm>
            <a:off x="5868144" y="2492896"/>
            <a:ext cx="3024335" cy="1965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:\Сольфеджио\DSCN0234.JPG"/>
          <p:cNvPicPr/>
          <p:nvPr/>
        </p:nvPicPr>
        <p:blipFill>
          <a:blip r:embed="rId13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12247" y="27504"/>
            <a:ext cx="2831039" cy="2465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Хозяин\Desktop\DSCN0326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28158" y="315536"/>
            <a:ext cx="3364322" cy="2465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Хозяин\Documents\Мамуленька (работа и фото)\ФОТОГРАФИИ ДЕТСКИЕ СОЛЬФЕДЖИО\DSCN0215.JPG"/>
          <p:cNvPicPr>
            <a:picLocks noChangeAspect="1" noChangeArrowheads="1"/>
          </p:cNvPicPr>
          <p:nvPr/>
        </p:nvPicPr>
        <p:blipFill>
          <a:blip r:embed="rId16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628" y="2213063"/>
            <a:ext cx="3366753" cy="25250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457200" y="836711"/>
            <a:ext cx="3322712" cy="457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ru-RU" sz="25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Хозяин\Desktop\DSCN0189.JPG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355976" y="188640"/>
            <a:ext cx="3941752" cy="3053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F:\И.Ю. Корнилова\IMG_3724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7081"/>
            <a:ext cx="4907892" cy="3680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Хозяин\Desktop\DSCN03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3673501" cy="2569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395536" y="404664"/>
            <a:ext cx="3600400" cy="2420888"/>
            <a:chOff x="0" y="14597"/>
            <a:chExt cx="3979604" cy="1401460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4597"/>
              <a:ext cx="3979604" cy="14014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68414" y="83011"/>
              <a:ext cx="3842776" cy="12646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l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b="1" kern="1200" baseline="0" dirty="0" smtClean="0"/>
                <a:t>  </a:t>
              </a:r>
              <a:r>
                <a:rPr lang="ru-RU" sz="2800" b="1" i="1" kern="1200" baseline="0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Нотная клавиатура </a:t>
              </a:r>
              <a:br>
                <a:rPr lang="ru-RU" sz="2800" b="1" i="1" kern="1200" baseline="0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2800" b="1" i="1" kern="1200" baseline="0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в пределах 2-х октав</a:t>
              </a:r>
              <a:br>
                <a:rPr lang="ru-RU" sz="2800" b="1" i="1" kern="1200" baseline="0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sz="2800" i="1" kern="1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Рисунок 10" descr="DSCN0224.JPG"/>
          <p:cNvPicPr/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4067944" y="3068960"/>
            <a:ext cx="4815715" cy="2433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52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568669321"/>
              </p:ext>
            </p:extLst>
          </p:nvPr>
        </p:nvGraphicFramePr>
        <p:xfrm>
          <a:off x="107504" y="0"/>
          <a:ext cx="316835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F:\И.Ю. Корнилова\IMG_3754.JPG"/>
          <p:cNvPicPr>
            <a:picLocks noChangeAspect="1" noChangeArrowheads="1"/>
          </p:cNvPicPr>
          <p:nvPr/>
        </p:nvPicPr>
        <p:blipFill>
          <a:blip r:embed="rId7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5419336" cy="4064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SCN0243.JPG"/>
          <p:cNvPicPr/>
          <p:nvPr/>
        </p:nvPicPr>
        <p:blipFill>
          <a:blip r:embed="rId8" cstate="print">
            <a:lum bright="20000"/>
          </a:blip>
          <a:stretch>
            <a:fillRect/>
          </a:stretch>
        </p:blipFill>
        <p:spPr>
          <a:xfrm>
            <a:off x="2987824" y="3068960"/>
            <a:ext cx="3755477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0262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95144" y="3810924"/>
            <a:ext cx="3848856" cy="3047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17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9011949"/>
              </p:ext>
            </p:extLst>
          </p:nvPr>
        </p:nvGraphicFramePr>
        <p:xfrm>
          <a:off x="395536" y="947936"/>
          <a:ext cx="4330825" cy="276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210797570"/>
              </p:ext>
            </p:extLst>
          </p:nvPr>
        </p:nvGraphicFramePr>
        <p:xfrm>
          <a:off x="3131840" y="152400"/>
          <a:ext cx="5482952" cy="900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 descr="DSCN0259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5536" y="3501008"/>
            <a:ext cx="4320480" cy="3142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N0262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83968" y="3717032"/>
            <a:ext cx="3848856" cy="3047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261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68371" y="1052736"/>
            <a:ext cx="4231173" cy="3179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68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33559006"/>
              </p:ext>
            </p:extLst>
          </p:nvPr>
        </p:nvGraphicFramePr>
        <p:xfrm>
          <a:off x="457200" y="152400"/>
          <a:ext cx="8229600" cy="61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4"/>
            <a:ext cx="2890664" cy="59766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ru-RU" sz="1500" dirty="0"/>
          </a:p>
          <a:p>
            <a:pPr lvl="0">
              <a:buFont typeface="Wingdings" pitchFamily="2" charset="2"/>
              <a:buChar char="v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цель – закрепление музыкальных знаний, двигательная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активность.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Определяем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скрипичного ключа (дружит с самой солёной ноткой «Соль»)- маячок.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дальнейшем при чтении нот с листа   дети должны видеть не только нотку До,  но и нотку Соль.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DSCN0221.JPG"/>
          <p:cNvPicPr/>
          <p:nvPr/>
        </p:nvPicPr>
        <p:blipFill>
          <a:blip r:embed="rId7" cstate="print">
            <a:lum bright="20000"/>
          </a:blip>
          <a:stretch>
            <a:fillRect/>
          </a:stretch>
        </p:blipFill>
        <p:spPr>
          <a:xfrm>
            <a:off x="2699792" y="4103177"/>
            <a:ext cx="4104456" cy="2754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F:\И.Ю. Корнилова\IMG_37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5343953" cy="40079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DCIM\102NIKON\DSCN27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8452">
            <a:off x="5917269" y="4300696"/>
            <a:ext cx="3024336" cy="226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45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375476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092130374"/>
              </p:ext>
            </p:extLst>
          </p:nvPr>
        </p:nvGraphicFramePr>
        <p:xfrm>
          <a:off x="251520" y="0"/>
          <a:ext cx="3979604" cy="937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3068960"/>
            <a:ext cx="4572000" cy="30469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цель –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творческой активности детей;    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пройденных интонационных навыков;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осознание музыкальных фраз, развитие музыкальной памяти и  музыкального слуха.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283968" y="1772816"/>
            <a:ext cx="1704975" cy="628650"/>
          </a:xfrm>
          <a:prstGeom prst="rightArrow">
            <a:avLst>
              <a:gd name="adj1" fmla="val 54546"/>
              <a:gd name="adj2" fmla="val 6931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-2038717">
            <a:off x="5043208" y="542278"/>
            <a:ext cx="1443037" cy="581025"/>
          </a:xfrm>
          <a:prstGeom prst="rightArrow">
            <a:avLst>
              <a:gd name="adj1" fmla="val 54546"/>
              <a:gd name="adj2" fmla="val 6347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2603594">
            <a:off x="6950623" y="604914"/>
            <a:ext cx="1443037" cy="581025"/>
          </a:xfrm>
          <a:prstGeom prst="rightArrow">
            <a:avLst>
              <a:gd name="adj1" fmla="val 54546"/>
              <a:gd name="adj2" fmla="val 6347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7092280" y="1700808"/>
            <a:ext cx="1704975" cy="628650"/>
          </a:xfrm>
          <a:prstGeom prst="rightArrow">
            <a:avLst>
              <a:gd name="adj1" fmla="val 54546"/>
              <a:gd name="adj2" fmla="val 6931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Users\Хозяин\Desktop\DSCN02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780928"/>
            <a:ext cx="5220072" cy="3888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51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1170</TotalTime>
  <Words>349</Words>
  <Application>Microsoft Office PowerPoint</Application>
  <PresentationFormat>Экран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РАСКРЫТИЕ МУЗЫКАЛЬНЫХ СПОСОБНОСТЕЙ У ДЕТЕЙ ГРУППЫ РАННЕГО ЭСТЕТИЧЕСКОГО РАЗВИТИЯ</dc:title>
  <dc:creator>Хозяин</dc:creator>
  <cp:lastModifiedBy>User</cp:lastModifiedBy>
  <cp:revision>155</cp:revision>
  <dcterms:created xsi:type="dcterms:W3CDTF">2014-02-01T17:03:20Z</dcterms:created>
  <dcterms:modified xsi:type="dcterms:W3CDTF">2017-10-08T07:51:10Z</dcterms:modified>
</cp:coreProperties>
</file>