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6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50BA-6388-4950-AA14-0C28FE02F605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6D45-5124-4E2B-A2BB-505E7FA7C8B4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117180" cy="147002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ГРИБЫ И ЯГОДЫ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ДАРЫ ЛЕСА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2952328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Бывает чёрная, красная, белая,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Сладко-кислая, если достаточно спелая,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Имеет насыщенный аромат,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А ягоды - бусины радуют взгляд,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Из неё – отличное варенье, 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Джем </a:t>
            </a:r>
            <a:r>
              <a:rPr lang="ru-RU" sz="2800" b="1" dirty="0">
                <a:solidFill>
                  <a:schemeClr val="bg1"/>
                </a:solidFill>
              </a:rPr>
              <a:t>и конфитюры – объеденье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>
                <a:solidFill>
                  <a:schemeClr val="bg1"/>
                </a:solidFill>
              </a:rPr>
              <a:t>Смородина)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6480720" cy="3907904"/>
          </a:xfrm>
        </p:spPr>
      </p:pic>
    </p:spTree>
    <p:extLst>
      <p:ext uri="{BB962C8B-B14F-4D97-AF65-F5344CB8AC3E}">
        <p14:creationId xmlns:p14="http://schemas.microsoft.com/office/powerpoint/2010/main" val="218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8" y="116632"/>
            <a:ext cx="8931769" cy="2248271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Зацвела она в </a:t>
            </a:r>
            <a:r>
              <a:rPr lang="ru-RU" sz="2800" b="1" dirty="0" smtClean="0">
                <a:solidFill>
                  <a:schemeClr val="bg1"/>
                </a:solidFill>
              </a:rPr>
              <a:t>саду,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белыми </a:t>
            </a:r>
            <a:r>
              <a:rPr lang="ru-RU" sz="2800" b="1" dirty="0">
                <a:solidFill>
                  <a:schemeClr val="bg1"/>
                </a:solidFill>
              </a:rPr>
              <a:t>цветами,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Ягоды </a:t>
            </a:r>
            <a:r>
              <a:rPr lang="ru-RU" sz="2800" b="1" dirty="0" smtClean="0">
                <a:solidFill>
                  <a:schemeClr val="bg1"/>
                </a:solidFill>
              </a:rPr>
              <a:t>созрели,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соберём </a:t>
            </a:r>
            <a:r>
              <a:rPr lang="ru-RU" sz="2800" b="1" dirty="0">
                <a:solidFill>
                  <a:schemeClr val="bg1"/>
                </a:solidFill>
              </a:rPr>
              <a:t>их сами,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Красная, </a:t>
            </a:r>
            <a:r>
              <a:rPr lang="ru-RU" sz="2800" b="1" dirty="0" smtClean="0">
                <a:solidFill>
                  <a:schemeClr val="bg1"/>
                </a:solidFill>
              </a:rPr>
              <a:t>душистая,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 крапинку</a:t>
            </a:r>
            <a:r>
              <a:rPr lang="ru-RU" sz="2800" b="1" dirty="0">
                <a:solidFill>
                  <a:schemeClr val="bg1"/>
                </a:solidFill>
              </a:rPr>
              <a:t>, гляди-ка,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Очень ароматная сладкая …</a:t>
            </a:r>
            <a:r>
              <a:rPr lang="ru-RU" sz="2800" b="1" i="1" dirty="0">
                <a:solidFill>
                  <a:schemeClr val="bg1"/>
                </a:solidFill>
              </a:rPr>
              <a:t>(Клубника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3166"/>
            <a:ext cx="7560840" cy="4752528"/>
          </a:xfrm>
        </p:spPr>
      </p:pic>
    </p:spTree>
    <p:extLst>
      <p:ext uri="{BB962C8B-B14F-4D97-AF65-F5344CB8AC3E}">
        <p14:creationId xmlns:p14="http://schemas.microsoft.com/office/powerpoint/2010/main" val="395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304256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Взрослому до </a:t>
            </a:r>
            <a:r>
              <a:rPr lang="ru-RU" sz="2800" b="1" dirty="0" smtClean="0">
                <a:solidFill>
                  <a:schemeClr val="bg1"/>
                </a:solidFill>
              </a:rPr>
              <a:t>пояса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будет </a:t>
            </a:r>
            <a:r>
              <a:rPr lang="ru-RU" sz="2800" b="1" dirty="0">
                <a:solidFill>
                  <a:schemeClr val="bg1"/>
                </a:solidFill>
              </a:rPr>
              <a:t>этот куст.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Ягоды овальные,  </a:t>
            </a:r>
            <a:r>
              <a:rPr lang="ru-RU" sz="2800" b="1" dirty="0" smtClean="0">
                <a:solidFill>
                  <a:schemeClr val="bg1"/>
                </a:solidFill>
              </a:rPr>
              <a:t>кисловатый </a:t>
            </a:r>
            <a:r>
              <a:rPr lang="ru-RU" sz="2800" b="1" dirty="0">
                <a:solidFill>
                  <a:schemeClr val="bg1"/>
                </a:solidFill>
              </a:rPr>
              <a:t>вкус.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Дымчатого, </a:t>
            </a:r>
            <a:r>
              <a:rPr lang="ru-RU" sz="2800" b="1" dirty="0" smtClean="0">
                <a:solidFill>
                  <a:schemeClr val="bg1"/>
                </a:solidFill>
              </a:rPr>
              <a:t>сизого,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голубого </a:t>
            </a:r>
            <a:r>
              <a:rPr lang="ru-RU" sz="2800" b="1" dirty="0">
                <a:solidFill>
                  <a:schemeClr val="bg1"/>
                </a:solidFill>
              </a:rPr>
              <a:t>цвета,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Знаете, как ягоду н</a:t>
            </a:r>
            <a:r>
              <a:rPr lang="ru-RU" sz="2800" b="1" dirty="0" smtClean="0">
                <a:solidFill>
                  <a:schemeClr val="bg1"/>
                </a:solidFill>
              </a:rPr>
              <a:t>азывают </a:t>
            </a:r>
            <a:r>
              <a:rPr lang="ru-RU" sz="2800" b="1" dirty="0">
                <a:solidFill>
                  <a:schemeClr val="bg1"/>
                </a:solidFill>
              </a:rPr>
              <a:t>эту? 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>
                <a:solidFill>
                  <a:schemeClr val="bg1"/>
                </a:solidFill>
              </a:rPr>
              <a:t>Голубика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7520"/>
            <a:ext cx="7416291" cy="4320480"/>
          </a:xfrm>
        </p:spPr>
      </p:pic>
    </p:spTree>
    <p:extLst>
      <p:ext uri="{BB962C8B-B14F-4D97-AF65-F5344CB8AC3E}">
        <p14:creationId xmlns:p14="http://schemas.microsoft.com/office/powerpoint/2010/main" val="20752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52028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Осень лес </a:t>
            </a:r>
            <a:r>
              <a:rPr lang="ru-RU" sz="2800" dirty="0" smtClean="0">
                <a:solidFill>
                  <a:schemeClr val="bg1"/>
                </a:solidFill>
              </a:rPr>
              <a:t>позолотила,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ягоду </a:t>
            </a:r>
            <a:r>
              <a:rPr lang="ru-RU" sz="2800" dirty="0">
                <a:solidFill>
                  <a:schemeClr val="bg1"/>
                </a:solidFill>
              </a:rPr>
              <a:t>нам подарила,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Витаминов много в ней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 </a:t>
            </a:r>
            <a:r>
              <a:rPr lang="ru-RU" sz="2800" dirty="0">
                <a:solidFill>
                  <a:schemeClr val="bg1"/>
                </a:solidFill>
              </a:rPr>
              <a:t>ней любой пирог вкусней,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 полянке, </a:t>
            </a:r>
            <a:r>
              <a:rPr lang="ru-RU" sz="2800" dirty="0" smtClean="0">
                <a:solidFill>
                  <a:schemeClr val="bg1"/>
                </a:solidFill>
              </a:rPr>
              <a:t>погляди-ка,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темно-красная…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(</a:t>
            </a:r>
            <a:r>
              <a:rPr lang="ru-RU" sz="2800" i="1" dirty="0">
                <a:solidFill>
                  <a:schemeClr val="bg1"/>
                </a:solidFill>
              </a:rPr>
              <a:t>Брусника</a:t>
            </a:r>
            <a:r>
              <a:rPr lang="ru-RU" sz="2800" i="1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912768" cy="4581128"/>
          </a:xfrm>
        </p:spPr>
      </p:pic>
    </p:spTree>
    <p:extLst>
      <p:ext uri="{BB962C8B-B14F-4D97-AF65-F5344CB8AC3E}">
        <p14:creationId xmlns:p14="http://schemas.microsoft.com/office/powerpoint/2010/main" val="17622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2104255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Чёрненькие </a:t>
            </a:r>
            <a:r>
              <a:rPr lang="ru-RU" sz="2800" b="1" dirty="0" smtClean="0">
                <a:solidFill>
                  <a:schemeClr val="bg1"/>
                </a:solidFill>
              </a:rPr>
              <a:t>ягодки, на </a:t>
            </a:r>
            <a:r>
              <a:rPr lang="ru-RU" sz="2800" b="1" dirty="0">
                <a:solidFill>
                  <a:schemeClr val="bg1"/>
                </a:solidFill>
              </a:rPr>
              <a:t>кусте висят,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Будут-будут </a:t>
            </a:r>
            <a:r>
              <a:rPr lang="ru-RU" sz="2800" b="1" dirty="0" smtClean="0">
                <a:solidFill>
                  <a:schemeClr val="bg1"/>
                </a:solidFill>
              </a:rPr>
              <a:t>чёрными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ротики </a:t>
            </a:r>
            <a:r>
              <a:rPr lang="ru-RU" sz="2800" b="1" dirty="0">
                <a:solidFill>
                  <a:schemeClr val="bg1"/>
                </a:solidFill>
              </a:rPr>
              <a:t>ребят! 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>
                <a:solidFill>
                  <a:schemeClr val="bg1"/>
                </a:solidFill>
              </a:rPr>
              <a:t>Черника)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57400"/>
            <a:ext cx="6953944" cy="5400600"/>
          </a:xfrm>
        </p:spPr>
      </p:pic>
    </p:spTree>
    <p:extLst>
      <p:ext uri="{BB962C8B-B14F-4D97-AF65-F5344CB8AC3E}">
        <p14:creationId xmlns:p14="http://schemas.microsoft.com/office/powerpoint/2010/main" val="28065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55043" cy="374441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Аппетитный аромат лесной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Над полянкой пёстрою парит,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А в полуденный июльский зной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Запах ещё больше нас манит.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 земле приникли ягодки,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следует нагнуться,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Чтобы до красных, сладеньких,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Рукою дотянуться.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Она ростом </a:t>
            </a:r>
            <a:r>
              <a:rPr lang="ru-RU" sz="2400" b="1" dirty="0" smtClean="0">
                <a:solidFill>
                  <a:schemeClr val="bg1"/>
                </a:solidFill>
              </a:rPr>
              <a:t>невеличка,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чудо </a:t>
            </a:r>
            <a:r>
              <a:rPr lang="ru-RU" sz="2400" b="1" dirty="0">
                <a:solidFill>
                  <a:schemeClr val="bg1"/>
                </a:solidFill>
              </a:rPr>
              <a:t>леса… 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(</a:t>
            </a:r>
            <a:r>
              <a:rPr lang="ru-RU" sz="2400" b="1" i="1" dirty="0">
                <a:solidFill>
                  <a:schemeClr val="bg1"/>
                </a:solidFill>
              </a:rPr>
              <a:t>Земляничка</a:t>
            </a:r>
            <a:r>
              <a:rPr lang="ru-RU" sz="2400" b="1" i="1" dirty="0" smtClean="0">
                <a:solidFill>
                  <a:schemeClr val="bg1"/>
                </a:solidFill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733256"/>
          </a:xfrm>
        </p:spPr>
      </p:pic>
    </p:spTree>
    <p:extLst>
      <p:ext uri="{BB962C8B-B14F-4D97-AF65-F5344CB8AC3E}">
        <p14:creationId xmlns:p14="http://schemas.microsoft.com/office/powerpoint/2010/main" val="37965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Он тяжелый и пузатый,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Толстокожий, полосатый,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Сладкий, словно мед, на вкус.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Как зовут его? (Арбуз)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9448"/>
            <a:ext cx="6912768" cy="4968552"/>
          </a:xfrm>
        </p:spPr>
      </p:pic>
    </p:spTree>
    <p:extLst>
      <p:ext uri="{BB962C8B-B14F-4D97-AF65-F5344CB8AC3E}">
        <p14:creationId xmlns:p14="http://schemas.microsoft.com/office/powerpoint/2010/main" val="14008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98884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Князю возили меня из Царьграда,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бочку сажали, спасали от града.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Ныне попробовать может любой.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Если, конечно, найдет золотой.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(Виноград)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984776" cy="4608512"/>
          </a:xfrm>
        </p:spPr>
      </p:pic>
    </p:spTree>
    <p:extLst>
      <p:ext uri="{BB962C8B-B14F-4D97-AF65-F5344CB8AC3E}">
        <p14:creationId xmlns:p14="http://schemas.microsoft.com/office/powerpoint/2010/main" val="116696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027051" cy="2060848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Пламенею без огня.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Снегирей спасаю.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 нередко про меня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песнях вспоминают. 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(Рябина)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344816" cy="4797152"/>
          </a:xfrm>
        </p:spPr>
      </p:pic>
    </p:spTree>
    <p:extLst>
      <p:ext uri="{BB962C8B-B14F-4D97-AF65-F5344CB8AC3E}">
        <p14:creationId xmlns:p14="http://schemas.microsoft.com/office/powerpoint/2010/main" val="244920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22995" cy="2491679"/>
          </a:xfrm>
        </p:spPr>
        <p:txBody>
          <a:bodyPr/>
          <a:lstStyle/>
          <a:p>
            <a:pPr fontAlgn="base"/>
            <a:r>
              <a:rPr lang="ru-RU" sz="2800" b="1" dirty="0">
                <a:solidFill>
                  <a:schemeClr val="bg1"/>
                </a:solidFill>
              </a:rPr>
              <a:t>Круглобока, желтолица,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Может с солнышком сравниться.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А душистая какая.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Мякоть сладкая такая!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Мы поклонники отныне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Королевы поля…(Дыни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696744" cy="4149080"/>
          </a:xfrm>
        </p:spPr>
      </p:pic>
    </p:spTree>
    <p:extLst>
      <p:ext uri="{BB962C8B-B14F-4D97-AF65-F5344CB8AC3E}">
        <p14:creationId xmlns:p14="http://schemas.microsoft.com/office/powerpoint/2010/main" val="399624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3" cy="29523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Этот </a:t>
            </a:r>
            <a:r>
              <a:rPr lang="ru-RU" sz="2800" b="1" dirty="0">
                <a:solidFill>
                  <a:schemeClr val="bg1"/>
                </a:solidFill>
              </a:rPr>
              <a:t>гриб - король грибов,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Полюбуйтесь, он каков!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Коричневая </a:t>
            </a:r>
            <a:r>
              <a:rPr lang="ru-RU" sz="2800" b="1" dirty="0" smtClean="0">
                <a:solidFill>
                  <a:schemeClr val="bg1"/>
                </a:solidFill>
              </a:rPr>
              <a:t>шляпка, беленькая </a:t>
            </a:r>
            <a:r>
              <a:rPr lang="ru-RU" sz="2800" b="1" dirty="0">
                <a:solidFill>
                  <a:schemeClr val="bg1"/>
                </a:solidFill>
              </a:rPr>
              <a:t>ножка,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Я такого </a:t>
            </a:r>
            <a:r>
              <a:rPr lang="ru-RU" sz="2800" b="1" dirty="0" smtClean="0">
                <a:solidFill>
                  <a:schemeClr val="bg1"/>
                </a:solidFill>
              </a:rPr>
              <a:t>молодца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заберу </a:t>
            </a:r>
            <a:r>
              <a:rPr lang="ru-RU" sz="2800" b="1" dirty="0">
                <a:solidFill>
                  <a:schemeClr val="bg1"/>
                </a:solidFill>
              </a:rPr>
              <a:t>в лукошко.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Он и крепок, и </a:t>
            </a:r>
            <a:r>
              <a:rPr lang="ru-RU" sz="2800" b="1" dirty="0" smtClean="0">
                <a:solidFill>
                  <a:schemeClr val="bg1"/>
                </a:solidFill>
              </a:rPr>
              <a:t>велик,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гриб </a:t>
            </a:r>
            <a:r>
              <a:rPr lang="ru-RU" sz="2800" b="1" dirty="0">
                <a:solidFill>
                  <a:schemeClr val="bg1"/>
                </a:solidFill>
              </a:rPr>
              <a:t>с названьем… </a:t>
            </a:r>
            <a:r>
              <a:rPr lang="ru-RU" sz="2800" b="1" i="1" dirty="0">
                <a:solidFill>
                  <a:schemeClr val="bg1"/>
                </a:solidFill>
              </a:rPr>
              <a:t>(Боровик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97560"/>
            <a:ext cx="5976664" cy="3960440"/>
          </a:xfrm>
        </p:spPr>
      </p:pic>
    </p:spTree>
    <p:extLst>
      <p:ext uri="{BB962C8B-B14F-4D97-AF65-F5344CB8AC3E}">
        <p14:creationId xmlns:p14="http://schemas.microsoft.com/office/powerpoint/2010/main" val="30605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2592288"/>
          </a:xfrm>
        </p:spPr>
        <p:txBody>
          <a:bodyPr/>
          <a:lstStyle/>
          <a:p>
            <a:r>
              <a:rPr lang="ru-RU" sz="2700" dirty="0">
                <a:solidFill>
                  <a:schemeClr val="bg1"/>
                </a:solidFill>
              </a:rPr>
              <a:t>Этот гриб края имеет у</a:t>
            </a:r>
            <a:r>
              <a:rPr lang="ru-RU" sz="2700" dirty="0" smtClean="0">
                <a:solidFill>
                  <a:schemeClr val="bg1"/>
                </a:solidFill>
              </a:rPr>
              <a:t>пругие</a:t>
            </a:r>
            <a:r>
              <a:rPr lang="ru-RU" sz="2700" dirty="0">
                <a:solidFill>
                  <a:schemeClr val="bg1"/>
                </a:solidFill>
              </a:rPr>
              <a:t>, волнистые,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А под </a:t>
            </a:r>
            <a:r>
              <a:rPr lang="ru-RU" sz="2700" dirty="0" err="1">
                <a:solidFill>
                  <a:schemeClr val="bg1"/>
                </a:solidFill>
              </a:rPr>
              <a:t>шляпкою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пластины спрятаны </a:t>
            </a:r>
            <a:r>
              <a:rPr lang="ru-RU" sz="2700" dirty="0">
                <a:solidFill>
                  <a:schemeClr val="bg1"/>
                </a:solidFill>
              </a:rPr>
              <a:t>ребристые,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Желтовато-белый </a:t>
            </a:r>
            <a:r>
              <a:rPr lang="ru-RU" sz="2700" dirty="0" smtClean="0">
                <a:solidFill>
                  <a:schemeClr val="bg1"/>
                </a:solidFill>
              </a:rPr>
              <a:t>цвет,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для </a:t>
            </a:r>
            <a:r>
              <a:rPr lang="ru-RU" sz="2700" dirty="0">
                <a:solidFill>
                  <a:schemeClr val="bg1"/>
                </a:solidFill>
              </a:rPr>
              <a:t>засолки лучше нет!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Подарил осенний </a:t>
            </a:r>
            <a:r>
              <a:rPr lang="ru-RU" sz="2700" dirty="0" smtClean="0">
                <a:solidFill>
                  <a:schemeClr val="bg1"/>
                </a:solidFill>
              </a:rPr>
              <a:t>лес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нам </a:t>
            </a:r>
            <a:r>
              <a:rPr lang="ru-RU" sz="2700" dirty="0">
                <a:solidFill>
                  <a:schemeClr val="bg1"/>
                </a:solidFill>
              </a:rPr>
              <a:t>с тобой деликатес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Самый настоящий </a:t>
            </a:r>
            <a:r>
              <a:rPr lang="ru-RU" sz="2700" dirty="0" smtClean="0">
                <a:solidFill>
                  <a:schemeClr val="bg1"/>
                </a:solidFill>
              </a:rPr>
              <a:t>-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вкусный </a:t>
            </a:r>
            <a:r>
              <a:rPr lang="ru-RU" sz="2700" dirty="0">
                <a:solidFill>
                  <a:schemeClr val="bg1"/>
                </a:solidFill>
              </a:rPr>
              <a:t>и хрустящий</a:t>
            </a:r>
            <a:r>
              <a:rPr lang="ru-RU" sz="2700" dirty="0" smtClean="0">
                <a:solidFill>
                  <a:schemeClr val="bg1"/>
                </a:solidFill>
              </a:rPr>
              <a:t>!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>(</a:t>
            </a:r>
            <a:r>
              <a:rPr lang="ru-RU" sz="2700" i="1" dirty="0">
                <a:solidFill>
                  <a:schemeClr val="bg1"/>
                </a:solidFill>
              </a:rPr>
              <a:t>Груздь)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93504"/>
            <a:ext cx="5976664" cy="4464496"/>
          </a:xfrm>
        </p:spPr>
      </p:pic>
    </p:spTree>
    <p:extLst>
      <p:ext uri="{BB962C8B-B14F-4D97-AF65-F5344CB8AC3E}">
        <p14:creationId xmlns:p14="http://schemas.microsoft.com/office/powerpoint/2010/main" val="30204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25113" cy="19442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Красивый грибок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Не бери в кузовок,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белых пятнах, красный,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Ядовит, опасный. </a:t>
            </a:r>
            <a:r>
              <a:rPr lang="ru-RU" sz="2800" b="1" i="1" dirty="0" smtClean="0">
                <a:solidFill>
                  <a:schemeClr val="bg1"/>
                </a:solidFill>
              </a:rPr>
              <a:t>(Мухомор)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6480720" cy="4392488"/>
          </a:xfrm>
        </p:spPr>
      </p:pic>
    </p:spTree>
    <p:extLst>
      <p:ext uri="{BB962C8B-B14F-4D97-AF65-F5344CB8AC3E}">
        <p14:creationId xmlns:p14="http://schemas.microsoft.com/office/powerpoint/2010/main" val="1367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8" y="52754"/>
            <a:ext cx="8861321" cy="236813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Под осиною </a:t>
            </a:r>
            <a:r>
              <a:rPr lang="ru-RU" sz="2800" b="1" dirty="0" smtClean="0">
                <a:solidFill>
                  <a:schemeClr val="bg1"/>
                </a:solidFill>
              </a:rPr>
              <a:t>растёт, особенность </a:t>
            </a:r>
            <a:r>
              <a:rPr lang="ru-RU" sz="2800" b="1" dirty="0">
                <a:solidFill>
                  <a:schemeClr val="bg1"/>
                </a:solidFill>
              </a:rPr>
              <a:t>имеет,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Если срезать </a:t>
            </a:r>
            <a:r>
              <a:rPr lang="ru-RU" sz="2800" b="1" dirty="0" smtClean="0">
                <a:solidFill>
                  <a:schemeClr val="bg1"/>
                </a:solidFill>
              </a:rPr>
              <a:t>ножку,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тотчас </a:t>
            </a:r>
            <a:r>
              <a:rPr lang="ru-RU" sz="2800" b="1" dirty="0">
                <a:solidFill>
                  <a:schemeClr val="bg1"/>
                </a:solidFill>
              </a:rPr>
              <a:t>посинеет.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Оранжевые </a:t>
            </a:r>
            <a:r>
              <a:rPr lang="ru-RU" sz="2800" b="1" dirty="0" smtClean="0">
                <a:solidFill>
                  <a:schemeClr val="bg1"/>
                </a:solidFill>
              </a:rPr>
              <a:t>шляпки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ru-RU" sz="2800" b="1" dirty="0">
                <a:solidFill>
                  <a:schemeClr val="bg1"/>
                </a:solidFill>
              </a:rPr>
              <a:t>этих грибочков,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Семьями они растут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Под деревом в тенёчке. </a:t>
            </a:r>
            <a:r>
              <a:rPr lang="ru-RU" sz="2800" b="1" i="1" dirty="0">
                <a:solidFill>
                  <a:schemeClr val="bg1"/>
                </a:solidFill>
              </a:rPr>
              <a:t>(Подосиновики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5904656" cy="4509120"/>
          </a:xfrm>
        </p:spPr>
      </p:pic>
    </p:spTree>
    <p:extLst>
      <p:ext uri="{BB962C8B-B14F-4D97-AF65-F5344CB8AC3E}">
        <p14:creationId xmlns:p14="http://schemas.microsoft.com/office/powerpoint/2010/main" val="23266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5113" cy="2347663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Их солят, а также жарят,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Они мелковаты, нежны,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салатики добавляют, 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Полезны они и вкусны.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Словно рыжие сестрички,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Кучками растут…</a:t>
            </a:r>
            <a:r>
              <a:rPr lang="ru-RU" sz="2800" b="1" i="1" dirty="0">
                <a:solidFill>
                  <a:schemeClr val="bg1"/>
                </a:solidFill>
              </a:rPr>
              <a:t>(Лисички)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29926"/>
            <a:ext cx="6296359" cy="4103811"/>
          </a:xfrm>
        </p:spPr>
      </p:pic>
    </p:spTree>
    <p:extLst>
      <p:ext uri="{BB962C8B-B14F-4D97-AF65-F5344CB8AC3E}">
        <p14:creationId xmlns:p14="http://schemas.microsoft.com/office/powerpoint/2010/main" val="16334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864" cy="252028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Мелкие грибочки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Растут на пенёчках,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Их солят, жарят, маринуют,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Кулебяки фаршируют.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Скажите-ка, ребята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Что за грибы? </a:t>
            </a:r>
            <a:r>
              <a:rPr lang="ru-RU" sz="2800" b="1" i="1" dirty="0">
                <a:solidFill>
                  <a:schemeClr val="bg1"/>
                </a:solidFill>
              </a:rPr>
              <a:t>(Опята)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6552728" cy="4077072"/>
          </a:xfrm>
        </p:spPr>
      </p:pic>
    </p:spTree>
    <p:extLst>
      <p:ext uri="{BB962C8B-B14F-4D97-AF65-F5344CB8AC3E}">
        <p14:creationId xmlns:p14="http://schemas.microsoft.com/office/powerpoint/2010/main" val="21216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237626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Приятный розоватый цвет,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Грибов, на них похожих, нет,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 шляпках волны и полоски,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Растут обычно под берёзкой.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Для Вани и </a:t>
            </a:r>
            <a:r>
              <a:rPr lang="ru-RU" sz="2800" b="1" dirty="0" smtClean="0">
                <a:solidFill>
                  <a:schemeClr val="bg1"/>
                </a:solidFill>
              </a:rPr>
              <a:t>Танюшки. Соберём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  <a:r>
              <a:rPr lang="ru-RU" sz="2800" b="1" i="1" dirty="0">
                <a:solidFill>
                  <a:schemeClr val="bg1"/>
                </a:solidFill>
              </a:rPr>
              <a:t>(Волнушки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37718"/>
            <a:ext cx="5946677" cy="4320282"/>
          </a:xfrm>
        </p:spPr>
      </p:pic>
    </p:spTree>
    <p:extLst>
      <p:ext uri="{BB962C8B-B14F-4D97-AF65-F5344CB8AC3E}">
        <p14:creationId xmlns:p14="http://schemas.microsoft.com/office/powerpoint/2010/main" val="3051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80520" cy="210520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Красная, пахучая,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Веточки колючие,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Соберу в корзину,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Сладкую… </a:t>
            </a:r>
            <a:r>
              <a:rPr lang="ru-RU" sz="2800" b="1" i="1" dirty="0">
                <a:solidFill>
                  <a:schemeClr val="bg1"/>
                </a:solidFill>
              </a:rPr>
              <a:t>(Малину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78" y="2132856"/>
            <a:ext cx="6912768" cy="4608512"/>
          </a:xfrm>
        </p:spPr>
      </p:pic>
    </p:spTree>
    <p:extLst>
      <p:ext uri="{BB962C8B-B14F-4D97-AF65-F5344CB8AC3E}">
        <p14:creationId xmlns:p14="http://schemas.microsoft.com/office/powerpoint/2010/main" val="23179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129</TotalTime>
  <Words>100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Summer</vt:lpstr>
      <vt:lpstr>ГРИБЫ И ЯГОДЫ</vt:lpstr>
      <vt:lpstr>Этот гриб - король грибов, Полюбуйтесь, он каков! Коричневая шляпка, беленькая ножка, Я такого молодца заберу в лукошко. Он и крепок, и велик, гриб с названьем… (Боровик)</vt:lpstr>
      <vt:lpstr>Этот гриб края имеет упругие, волнистые, А под шляпкою пластины спрятаны ребристые, Желтовато-белый цвет, для засолки лучше нет! Подарил осенний лес нам с тобой деликатес Самый настоящий - вкусный и хрустящий! (Груздь)</vt:lpstr>
      <vt:lpstr>Красивый грибок Не бери в кузовок, В белых пятнах, красный, Ядовит, опасный. (Мухомор)</vt:lpstr>
      <vt:lpstr>Под осиною растёт, особенность имеет, Если срезать ножку, тотчас посинеет. Оранжевые шляпки у этих грибочков, Семьями они растут Под деревом в тенёчке. (Подосиновики)</vt:lpstr>
      <vt:lpstr>Их солят, а также жарят, Они мелковаты, нежны, В салатики добавляют,  Полезны они и вкусны. Словно рыжие сестрички, Кучками растут…(Лисички)</vt:lpstr>
      <vt:lpstr>Мелкие грибочки Растут на пенёчках, Их солят, жарят, маринуют, Кулебяки фаршируют. Скажите-ка, ребята Что за грибы? (Опята)</vt:lpstr>
      <vt:lpstr>Приятный розоватый цвет, Грибов, на них похожих, нет, На шляпках волны и полоски, Растут обычно под берёзкой. Для Вани и Танюшки. Соберём…(Волнушки)</vt:lpstr>
      <vt:lpstr>Красная, пахучая, Веточки колючие, Соберу в корзину, Сладкую… (Малину)</vt:lpstr>
      <vt:lpstr>Бывает чёрная, красная, белая, Сладко-кислая, если достаточно спелая, Имеет насыщенный аромат, А ягоды - бусины радуют взгляд, Из неё – отличное варенье,  Джем и конфитюры – объеденье! (Смородина) </vt:lpstr>
      <vt:lpstr>Зацвела она в саду, белыми цветами, Ягоды созрели, соберём их сами, Красная, душистая, в крапинку, гляди-ка, Очень ароматная сладкая …(Клубника)</vt:lpstr>
      <vt:lpstr>Взрослому до пояса будет этот куст. Ягоды овальные,  кисловатый вкус. Дымчатого, сизого, голубого цвета, Знаете, как ягоду называют эту?  (Голубика)</vt:lpstr>
      <vt:lpstr>Осень лес позолотила, ягоду нам подарила, Витаминов много в ней, с ней любой пирог вкусней, На полянке, погляди-ка, темно-красная… (Брусника)</vt:lpstr>
      <vt:lpstr>Чёрненькие ягодки, на кусте висят, Будут-будут чёрными ротики ребят!  (Черника) </vt:lpstr>
      <vt:lpstr>Аппетитный аромат лесной Над полянкой пёстрою парит, А в полуденный июльский зной Запах ещё больше нас манит. К земле приникли ягодки, И следует нагнуться, Чтобы до красных, сладеньких, Рукою дотянуться. Она ростом невеличка, чудо леса…  (Земляничка).</vt:lpstr>
      <vt:lpstr>Он тяжелый и пузатый, Толстокожий, полосатый, Сладкий, словно мед, на вкус. Как зовут его? (Арбуз) </vt:lpstr>
      <vt:lpstr>Князю возили меня из Царьграда,  В бочку сажали, спасали от града.  Ныне попробовать может любой.  Если, конечно, найдет золотой. (Виноград)</vt:lpstr>
      <vt:lpstr>Пламенею без огня.  Снегирей спасаю.  И нередко про меня  В песнях вспоминают.  (Рябина)</vt:lpstr>
      <vt:lpstr>Круглобока, желтолица, Может с солнышком сравниться. А душистая какая. Мякоть сладкая такая! Мы поклонники отныне Королевы поля…(Дыни)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И ЯГОДЫ</dc:title>
  <dc:creator>Packard Bell</dc:creator>
  <cp:lastModifiedBy>Packard Bell</cp:lastModifiedBy>
  <cp:revision>10</cp:revision>
  <dcterms:created xsi:type="dcterms:W3CDTF">2017-10-08T06:22:35Z</dcterms:created>
  <dcterms:modified xsi:type="dcterms:W3CDTF">2017-10-08T14:48:28Z</dcterms:modified>
</cp:coreProperties>
</file>