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87" r:id="rId4"/>
    <p:sldId id="272" r:id="rId5"/>
    <p:sldId id="274" r:id="rId6"/>
    <p:sldId id="285" r:id="rId7"/>
    <p:sldId id="276" r:id="rId8"/>
    <p:sldId id="277" r:id="rId9"/>
    <p:sldId id="278" r:id="rId10"/>
    <p:sldId id="280" r:id="rId11"/>
    <p:sldId id="281" r:id="rId12"/>
    <p:sldId id="267" r:id="rId13"/>
    <p:sldId id="268" r:id="rId14"/>
    <p:sldId id="282" r:id="rId15"/>
    <p:sldId id="284" r:id="rId16"/>
    <p:sldId id="286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1" autoAdjust="0"/>
    <p:restoredTop sz="9466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&#1055;&#1050;\Downloads\&#1082;&#1072;&#1088;&#1090;&#1080;&#1085;&#1082;&#1080;%20&#1069;&#1083;&#1100;&#1084;&#1080;&#1088;&#1099;\&#1074;&#1099;&#1092;&#1074;&#1099;&#1092;&#1099;&#1092;\&#1040;%20&#1086;&#1095;&#1077;&#1085;&#1100;%20&#1089;&#1090;&#1088;&#1072;&#1096;&#1085;&#1072;&#1103;%20&#1084;&#1091;&#1079;&#1099;&#1082;&#1072;%20-%20&#1056;&#1091;&#1095;&#1086;&#1085;&#1082;&#1080;%20&#1076;&#1088;&#1086;&#1078;&#1072;&#1090;,%20&#1082;&#1072;&#1082;%20&#1074;%20&#1095;&#1077;&#1088;&#1085;&#1086;-&#1073;&#1077;&#1083;&#1086;&#1084;%20&#1082;&#1080;&#1085;&#1086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6984776" cy="208823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8000" b="1" dirty="0" smtClean="0"/>
              <a:t>English Holidays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376852"/>
            <a:ext cx="6832848" cy="3456384"/>
          </a:xfrm>
          <a:ln>
            <a:solidFill>
              <a:schemeClr val="tx2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numCol="1">
            <a:normAutofit/>
          </a:bodyPr>
          <a:lstStyle/>
          <a:p>
            <a:pPr algn="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Автор: 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Атаева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Эльмира  </a:t>
            </a:r>
          </a:p>
          <a:p>
            <a:pPr algn="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ученица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Г класса </a:t>
            </a:r>
          </a:p>
          <a:p>
            <a:pPr algn="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МБОУ «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СШимД.И.Коротчаева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30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4"/>
            <a:ext cx="9151471" cy="6852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Гая Фокса</a:t>
            </a:r>
            <a:endParaRPr lang="ru-RU" sz="4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30580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Разрисованные лица детей и чучело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55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8208911" cy="4051302"/>
          </a:xfrm>
        </p:spPr>
        <p:txBody>
          <a:bodyPr>
            <a:normAutofit/>
          </a:bodyPr>
          <a:lstStyle/>
          <a:p>
            <a:endParaRPr lang="ru-RU" sz="2900" dirty="0"/>
          </a:p>
          <a:p>
            <a:r>
              <a:rPr lang="ru-RU" sz="2900" dirty="0"/>
              <a:t>	</a:t>
            </a:r>
          </a:p>
          <a:p>
            <a:endParaRPr lang="ru-RU" dirty="0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2"/>
            <a:ext cx="9144001" cy="686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1600000">
            <a:off x="2771800" y="616146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Хэллоуин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160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3608" y="1052736"/>
            <a:ext cx="7016907" cy="47876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А очень страшная музыка - Ручонки дрожат, как в черно-белом ки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152128" cy="1152128"/>
          </a:xfrm>
          <a:prstGeom prst="rect">
            <a:avLst/>
          </a:prstGeom>
        </p:spPr>
      </p:pic>
      <p:pic>
        <p:nvPicPr>
          <p:cNvPr id="2052" name="Picture 4" descr="C:\Users\ПК\AppData\Local\Microsoft\Windows\INetCache\IE\VNQN1SZT\Hallowee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789040"/>
            <a:ext cx="4091947" cy="3068960"/>
          </a:xfrm>
          <a:prstGeom prst="rect">
            <a:avLst/>
          </a:prstGeom>
          <a:noFill/>
        </p:spPr>
      </p:pic>
      <p:pic>
        <p:nvPicPr>
          <p:cNvPr id="2053" name="Picture 5" descr="C:\Users\ПК\AppData\Local\Microsoft\Windows\INetCache\IE\Y8M7KH3V\jack-o-lantern_1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-1"/>
            <a:ext cx="3342308" cy="36016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4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erpantinidey.ru/cms-img/1367/ig3u8fjp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80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День</a:t>
            </a:r>
            <a:r>
              <a:rPr lang="ru-RU" dirty="0" smtClean="0"/>
              <a:t> смеха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музыка\ЭЛЯиРУСЯ\B612-2016-04-24-04-24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620688"/>
            <a:ext cx="3245412" cy="24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B612-2016-04-24-04-2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1853952" cy="2420888"/>
          </a:xfrm>
          <a:prstGeom prst="rect">
            <a:avLst/>
          </a:prstGeom>
        </p:spPr>
      </p:pic>
      <p:pic>
        <p:nvPicPr>
          <p:cNvPr id="5" name="Рисунок 4" descr="B612-2016-04-24-04-26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457" y="620688"/>
            <a:ext cx="2123982" cy="2420888"/>
          </a:xfrm>
          <a:prstGeom prst="rect">
            <a:avLst/>
          </a:prstGeom>
        </p:spPr>
      </p:pic>
      <p:pic>
        <p:nvPicPr>
          <p:cNvPr id="6" name="Рисунок 5" descr="B612-2016-04-24-04-30-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5969" y="260648"/>
            <a:ext cx="2051720" cy="2420888"/>
          </a:xfrm>
          <a:prstGeom prst="rect">
            <a:avLst/>
          </a:prstGeom>
        </p:spPr>
      </p:pic>
      <p:pic>
        <p:nvPicPr>
          <p:cNvPr id="8" name="Рисунок 7" descr="B612-2016-04-24-04-30-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7950" y="3396435"/>
            <a:ext cx="2574032" cy="3432043"/>
          </a:xfrm>
          <a:prstGeom prst="rect">
            <a:avLst/>
          </a:prstGeom>
        </p:spPr>
      </p:pic>
      <p:pic>
        <p:nvPicPr>
          <p:cNvPr id="9" name="Рисунок 8" descr="WP_20160424_16_45_10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420888"/>
            <a:ext cx="1494119" cy="3456384"/>
          </a:xfrm>
          <a:prstGeom prst="rect">
            <a:avLst/>
          </a:prstGeom>
        </p:spPr>
      </p:pic>
      <p:pic>
        <p:nvPicPr>
          <p:cNvPr id="11" name="Рисунок 10" descr="WP_20160424_16_55_03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3440350"/>
            <a:ext cx="5076056" cy="34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60424_17_13_4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83768" cy="3645024"/>
          </a:xfrm>
          <a:prstGeom prst="rect">
            <a:avLst/>
          </a:prstGeom>
        </p:spPr>
      </p:pic>
      <p:pic>
        <p:nvPicPr>
          <p:cNvPr id="5" name="Рисунок 4" descr="WP_20160424_17_13_3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2376264" cy="3645024"/>
          </a:xfrm>
          <a:prstGeom prst="rect">
            <a:avLst/>
          </a:prstGeom>
        </p:spPr>
      </p:pic>
      <p:pic>
        <p:nvPicPr>
          <p:cNvPr id="6" name="Рисунок 5" descr="WP_20160424_17_17_16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2808312" cy="3645024"/>
          </a:xfrm>
          <a:prstGeom prst="rect">
            <a:avLst/>
          </a:prstGeom>
        </p:spPr>
      </p:pic>
      <p:pic>
        <p:nvPicPr>
          <p:cNvPr id="8" name="Рисунок 7" descr="WP_20160424_17_13_50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"/>
            <a:ext cx="1475656" cy="3645024"/>
          </a:xfrm>
          <a:prstGeom prst="rect">
            <a:avLst/>
          </a:prstGeom>
        </p:spPr>
      </p:pic>
      <p:pic>
        <p:nvPicPr>
          <p:cNvPr id="9" name="Рисунок 8" descr="WP_20160424_17_25_59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5024"/>
            <a:ext cx="1638135" cy="3212976"/>
          </a:xfrm>
          <a:prstGeom prst="rect">
            <a:avLst/>
          </a:prstGeom>
        </p:spPr>
      </p:pic>
      <p:pic>
        <p:nvPicPr>
          <p:cNvPr id="10" name="Рисунок 9" descr="WP_20160424_17_54_07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645024"/>
            <a:ext cx="3888432" cy="3212977"/>
          </a:xfrm>
          <a:prstGeom prst="rect">
            <a:avLst/>
          </a:prstGeom>
        </p:spPr>
      </p:pic>
      <p:pic>
        <p:nvPicPr>
          <p:cNvPr id="13" name="Рисунок 12" descr="WP_20160424_17_54_12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645024"/>
            <a:ext cx="3779912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64012" cy="6948010"/>
          </a:xfrm>
        </p:spPr>
      </p:pic>
      <p:pic>
        <p:nvPicPr>
          <p:cNvPr id="2052" name="Picture 4" descr="C:\Users\ПК\AppData\Local\Microsoft\Windows\INetCache\IE\Y8M7KH3V\smileyfa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0"/>
            <a:ext cx="2446965" cy="2439913"/>
          </a:xfrm>
          <a:prstGeom prst="rect">
            <a:avLst/>
          </a:prstGeom>
          <a:noFill/>
        </p:spPr>
      </p:pic>
      <p:pic>
        <p:nvPicPr>
          <p:cNvPr id="2053" name="Picture 5" descr="C:\Users\ПК\AppData\Local\Microsoft\Windows\INetCache\IE\KO15SMTB\smiley-fa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84776" cy="88235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и 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84466" cy="4464496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numCol="1">
            <a:noAutofit/>
          </a:bodyPr>
          <a:lstStyle/>
          <a:p>
            <a:pPr marL="914400" lvl="2" indent="0">
              <a:buNone/>
            </a:pPr>
            <a:endParaRPr lang="ru-RU" sz="2000" dirty="0" smtClean="0"/>
          </a:p>
          <a:p>
            <a:pPr marL="914400" lvl="2" indent="0">
              <a:buNone/>
            </a:pPr>
            <a:endParaRPr lang="ru-RU" sz="2000" dirty="0" smtClean="0"/>
          </a:p>
          <a:p>
            <a:pPr marL="914400" lvl="2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Изучить особенности некоторых английских праздников.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 Приготовить одно традиционное блюдо.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Учиться работать в программе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Point.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3168352" cy="4032448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32500" lnSpcReduction="20000"/>
          </a:bodyPr>
          <a:lstStyle/>
          <a:p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Рассказать о праздниках, которые отмечаются в Англии.</a:t>
            </a:r>
          </a:p>
          <a:p>
            <a:endParaRPr lang="ru-RU" sz="6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62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>
              <a:solidFill>
                <a:srgbClr val="FFFFFF"/>
              </a:solidFill>
            </a:endParaRPr>
          </a:p>
          <a:p>
            <a:endParaRPr lang="ru-RU" sz="440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3" descr="http://www.setwalls.ru/pic/201304/1600x900/setwalls.ru-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Великобритании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рождение Королевы 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Гая Фокса</a:t>
            </a:r>
          </a:p>
          <a:p>
            <a:pPr marL="342900" indent="-342900">
              <a:buAutoNum type="arabicPeriod"/>
            </a:pP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Хеллоуин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смеха (день дураков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4630" y="0"/>
            <a:ext cx="915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День рождение Королевы Англии </a:t>
            </a:r>
            <a:r>
              <a:rPr lang="ru-RU" sz="3600" b="1" dirty="0" smtClean="0">
                <a:solidFill>
                  <a:srgbClr val="FF0000"/>
                </a:solidFill>
              </a:rPr>
              <a:t>Елизаветы 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ПК\AppData\Local\Microsoft\Windows\INetCache\IE\KO15SMTB\Elizabeth_II_greets_NASA_GSFC_employees,_May_8,_2007_ed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30" y="1052736"/>
            <a:ext cx="2642414" cy="3489097"/>
          </a:xfrm>
          <a:prstGeom prst="rect">
            <a:avLst/>
          </a:prstGeom>
          <a:noFill/>
        </p:spPr>
      </p:pic>
      <p:pic>
        <p:nvPicPr>
          <p:cNvPr id="1031" name="Picture 7" descr="C:\Users\ПК\AppData\Local\Microsoft\Windows\INetCache\IE\VNQN1SZT\queenelizabethi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2735205" cy="3489375"/>
          </a:xfrm>
          <a:prstGeom prst="rect">
            <a:avLst/>
          </a:prstGeom>
          <a:noFill/>
        </p:spPr>
      </p:pic>
      <p:pic>
        <p:nvPicPr>
          <p:cNvPr id="1032" name="Picture 8" descr="C:\Users\ПК\AppData\Local\Microsoft\Windows\INetCache\IE\5YDQNPFG\queen-elizabeth_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989" y="1052736"/>
            <a:ext cx="3781011" cy="3096344"/>
          </a:xfrm>
          <a:prstGeom prst="rect">
            <a:avLst/>
          </a:prstGeom>
          <a:noFill/>
        </p:spPr>
      </p:pic>
      <p:pic>
        <p:nvPicPr>
          <p:cNvPr id="1033" name="Picture 9" descr="C:\Users\ПК\AppData\Local\Microsoft\Windows\INetCache\IE\KO15SMTB\Elizabeth_II,_Buckingham_Palace,_07_Mar_2006_crop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16825"/>
            <a:ext cx="2555776" cy="2875168"/>
          </a:xfrm>
          <a:prstGeom prst="rect">
            <a:avLst/>
          </a:prstGeom>
          <a:noFill/>
        </p:spPr>
      </p:pic>
      <p:pic>
        <p:nvPicPr>
          <p:cNvPr id="1035" name="Picture 11" descr="C:\Users\ПК\AppData\Local\Microsoft\Windows\INetCache\IE\KO15SMTB\qeii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0199" y="4544484"/>
            <a:ext cx="2568972" cy="2350160"/>
          </a:xfrm>
          <a:prstGeom prst="rect">
            <a:avLst/>
          </a:prstGeom>
          <a:noFill/>
        </p:spPr>
      </p:pic>
      <p:pic>
        <p:nvPicPr>
          <p:cNvPr id="1037" name="Picture 13" descr="C:\Users\ПК\AppData\Local\Microsoft\Windows\INetCache\IE\Y8M7KH3V\qeii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365104"/>
            <a:ext cx="2088232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3657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ricolnie-otkritki-s-rozhdestvom-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AppData\Local\Microsoft\Windows\INetCache\IE\VNQN1SZT\uLVu5zrIiQVc2SFQI-WBQyKmLF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15" y="1622975"/>
            <a:ext cx="1558485" cy="1872063"/>
          </a:xfrm>
          <a:prstGeom prst="rect">
            <a:avLst/>
          </a:prstGeom>
          <a:noFill/>
        </p:spPr>
      </p:pic>
      <p:pic>
        <p:nvPicPr>
          <p:cNvPr id="3075" name="Picture 3" descr="C:\Users\ПК\AppData\Local\Microsoft\Windows\INetCache\IE\Y8M7KH3V\Jonathan_G_Meath_portrays_Santa_Clau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786481"/>
            <a:ext cx="1368152" cy="1628801"/>
          </a:xfrm>
          <a:prstGeom prst="rect">
            <a:avLst/>
          </a:prstGeom>
          <a:noFill/>
        </p:spPr>
      </p:pic>
      <p:pic>
        <p:nvPicPr>
          <p:cNvPr id="3078" name="Picture 6" descr="C:\Users\ПК\AppData\Local\Microsoft\Windows\INetCache\IE\VNQN1SZT\santa-klau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14791"/>
            <a:ext cx="1656184" cy="153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7125113" cy="924475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Пасха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260648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Пасха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К\AppData\Local\Microsoft\Windows\INetCache\IE\5YDQNPFG\EasterEggs_Russ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5" y="1700808"/>
            <a:ext cx="3318689" cy="2874866"/>
          </a:xfrm>
          <a:prstGeom prst="rect">
            <a:avLst/>
          </a:prstGeom>
          <a:noFill/>
        </p:spPr>
      </p:pic>
      <p:pic>
        <p:nvPicPr>
          <p:cNvPr id="4100" name="Picture 4" descr="C:\Users\ПК\AppData\Local\Microsoft\Windows\INetCache\IE\KO15SMTB\96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194" y="980728"/>
            <a:ext cx="5825311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8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ru-RU" dirty="0" smtClean="0"/>
              <a:t>День весны</a:t>
            </a:r>
            <a:endParaRPr lang="ru-RU" dirty="0"/>
          </a:p>
        </p:txBody>
      </p:sp>
      <p:pic>
        <p:nvPicPr>
          <p:cNvPr id="3" name="Рисунок 2" descr="1-maya-v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540000"/>
            <a:ext cx="7620000" cy="4318000"/>
          </a:xfrm>
          <a:prstGeom prst="rect">
            <a:avLst/>
          </a:prstGeom>
        </p:spPr>
      </p:pic>
      <p:pic>
        <p:nvPicPr>
          <p:cNvPr id="4" name="Рисунок 3" descr="IMG_dbd064dd1f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6632"/>
            <a:ext cx="4536504" cy="4086225"/>
          </a:xfrm>
          <a:prstGeom prst="rect">
            <a:avLst/>
          </a:prstGeom>
        </p:spPr>
      </p:pic>
      <p:pic>
        <p:nvPicPr>
          <p:cNvPr id="5" name="Рисунок 4" descr="корол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5419" y="0"/>
            <a:ext cx="2418581" cy="4149080"/>
          </a:xfrm>
          <a:prstGeom prst="rect">
            <a:avLst/>
          </a:prstGeom>
        </p:spPr>
      </p:pic>
      <p:pic>
        <p:nvPicPr>
          <p:cNvPr id="6" name="Рисунок 5" descr="society_den-vesny-i-truda-istoriya-i-tradicii-prazdnovaniya_70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71400"/>
            <a:ext cx="3491880" cy="460161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15616" y="-193224"/>
            <a:ext cx="4104456" cy="88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День Весны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.2|1.1|0.9|1.1|1.1|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99</Words>
  <Application>Microsoft Office PowerPoint</Application>
  <PresentationFormat>Экран (4:3)</PresentationFormat>
  <Paragraphs>54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English Holidays</vt:lpstr>
      <vt:lpstr>Цель и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Пасха</vt:lpstr>
      <vt:lpstr>Презентация PowerPoint</vt:lpstr>
      <vt:lpstr>День весны</vt:lpstr>
      <vt:lpstr>Презентация PowerPoint</vt:lpstr>
      <vt:lpstr>Разрисованные лица детей и чучело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тс</dc:creator>
  <cp:lastModifiedBy>пользователь</cp:lastModifiedBy>
  <cp:revision>89</cp:revision>
  <dcterms:created xsi:type="dcterms:W3CDTF">2014-10-23T11:11:23Z</dcterms:created>
  <dcterms:modified xsi:type="dcterms:W3CDTF">2017-10-03T16:38:55Z</dcterms:modified>
</cp:coreProperties>
</file>