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3" r:id="rId1"/>
  </p:sldMasterIdLst>
  <p:notesMasterIdLst>
    <p:notesMasterId r:id="rId13"/>
  </p:notesMasterIdLst>
  <p:sldIdLst>
    <p:sldId id="257" r:id="rId2"/>
    <p:sldId id="265" r:id="rId3"/>
    <p:sldId id="259" r:id="rId4"/>
    <p:sldId id="260" r:id="rId5"/>
    <p:sldId id="299" r:id="rId6"/>
    <p:sldId id="314" r:id="rId7"/>
    <p:sldId id="315" r:id="rId8"/>
    <p:sldId id="309" r:id="rId9"/>
    <p:sldId id="316" r:id="rId10"/>
    <p:sldId id="319" r:id="rId11"/>
    <p:sldId id="32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17"/>
    <a:srgbClr val="4D030A"/>
    <a:srgbClr val="740A2B"/>
    <a:srgbClr val="008000"/>
    <a:srgbClr val="003A1A"/>
    <a:srgbClr val="009900"/>
    <a:srgbClr val="800000"/>
    <a:srgbClr val="00CC00"/>
    <a:srgbClr val="66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8029" autoAdjust="0"/>
  </p:normalViewPr>
  <p:slideViewPr>
    <p:cSldViewPr>
      <p:cViewPr>
        <p:scale>
          <a:sx n="77" d="100"/>
          <a:sy n="77" d="100"/>
        </p:scale>
        <p:origin x="-121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78DA-7822-4C65-BE01-CDF8B6D888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8AAEB-CCDC-45EE-9EAE-D34D85646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4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83FCE5-EBD7-4EE4-968F-65F3BBF05C28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ED3012-2F77-4DEC-B1B7-A3AFEE1B7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607" y="764704"/>
            <a:ext cx="81475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Познавательно – исследовательский  проект</a:t>
            </a:r>
            <a:endParaRPr lang="ru-RU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«Пенопласт-предмет небесполезный» </a:t>
            </a:r>
            <a:endParaRPr lang="ru-RU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29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развития ребёнка - детский сад №25 «Золотая рыбка»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Ступинского муниципального района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717129"/>
            <a:ext cx="352839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Подготовила  Паршина М.И.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Высшая квалификационная категория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Ступино 2017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6" y="3422536"/>
            <a:ext cx="3655726" cy="28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99315"/>
            <a:ext cx="6336704" cy="4716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11" y="142852"/>
            <a:ext cx="9039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ПРЕЗЕНТАЦИОННЫЙ ЭТАП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ИСПОЛЬЗОВАНИЕ ПЕНОПЛАСТА, КАК  УТЕПЛИТЕЛЯ В СТРОИТЕЛЬСТВЕ ДОМОВ, КОРАБЛЕЙ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96" y="1404736"/>
            <a:ext cx="5884008" cy="4413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428924" y="2500306"/>
            <a:ext cx="248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119" y="125066"/>
            <a:ext cx="87154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ПРЕЗЕНТАЦИОННЫЙ ЭТАП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ПРИМЕНЕНИЕ ПЕНОПЛАСТА, КАК СПАСАТЕЛЬНОЕ СРЕДСТВО НА ВОДЕ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733256"/>
            <a:ext cx="685804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СПАСИБО ЗА ВНИМАНИЕ</a:t>
            </a:r>
            <a:endParaRPr lang="ru-RU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572264" y="2571744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214291"/>
            <a:ext cx="60887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«Расскажи – и я забуду, покажи – и я запомню, дай попробовать – и я пойму.»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(Гласит китайская пословица)</a:t>
            </a:r>
            <a:endParaRPr lang="ru-RU" sz="20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r>
              <a:rPr lang="ru-RU" sz="1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                     </a:t>
            </a:r>
            <a:endParaRPr lang="ru-RU" sz="1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5433" y="-392615"/>
            <a:ext cx="46435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20" y="2741018"/>
            <a:ext cx="4601110" cy="3450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1" y="2406201"/>
            <a:ext cx="3887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Новые знания усваиваются прочно и надолго, когда ребенок слышит, видит и делает сам. Вот на этом и основано активное внедрение детского экспериментирования в практику дошкольного образования.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40768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АКТУАЛЬНОСТЬ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575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78" y="591488"/>
            <a:ext cx="290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ВИД ПРОЕКТА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3861048"/>
            <a:ext cx="55721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Воспитатели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старшего дошкольного возраста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Родители воспитанников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89222" y="2564904"/>
            <a:ext cx="6675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Участники проекта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2" y="3473932"/>
            <a:ext cx="3688858" cy="2766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829" y="84788"/>
            <a:ext cx="320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КОЛЛЕКТИВНЫЙ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475" y="630737"/>
            <a:ext cx="359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ПОЗНАВАТЕЛЬНЫЙ</a:t>
            </a:r>
            <a:endParaRPr lang="ru-RU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475" y="1201834"/>
            <a:ext cx="313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ДОЛГОСРОЧНЫЙ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475" y="1754834"/>
            <a:ext cx="413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ИССЛЕДОВАТЕЛЬСКИЙ</a:t>
            </a:r>
            <a:endParaRPr lang="ru-RU" sz="2800" b="1" dirty="0"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331409">
            <a:off x="3314720" y="430339"/>
            <a:ext cx="576064" cy="355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1342885">
            <a:off x="3369216" y="1069896"/>
            <a:ext cx="608621" cy="373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54835">
            <a:off x="3367665" y="1708164"/>
            <a:ext cx="576064" cy="355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190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425" y="1844824"/>
            <a:ext cx="4451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Задачи проекта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14290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«Дать представления о свойствах пенопласта и его применении в быту».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326" y="219325"/>
            <a:ext cx="2395898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Цель проекта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367396" y="1981723"/>
            <a:ext cx="430906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ознакомить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с пенопластом, как со строительным материалом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Р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азвивать у детей познавательный интерес, желание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экспериментировать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исследовать, получать новые знания;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Расширять знания детей 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пенопласте, как спасательном средстве на воде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его использовании,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как упаковочный материал для продуктов и бытовой техники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6" y="3284984"/>
            <a:ext cx="3820668" cy="28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96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9975" y="805983"/>
            <a:ext cx="7816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Научить детей при виде обычного куска пенопласта изготавливать несложные поделки, использовать как предметы заместители (подставка для ручек, льдина для белого медведя)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496"/>
            <a:ext cx="79296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endParaRPr lang="ru-RU" sz="2000" b="1" dirty="0" smtClean="0">
              <a:latin typeface="Georgia" pitchFamily="18" charset="0"/>
            </a:endParaRPr>
          </a:p>
          <a:p>
            <a:pPr lvl="0">
              <a:defRPr/>
            </a:pP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975" y="2129422"/>
            <a:ext cx="774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Вовлечь родителей в совместное сотворчество с детьми.</a:t>
            </a:r>
          </a:p>
          <a:p>
            <a:pPr lvl="1">
              <a:buFont typeface="Wingdings" pitchFamily="2" charset="2"/>
              <a:buChar char="ü"/>
              <a:defRPr/>
            </a:pPr>
            <a:endParaRPr lang="ru-RU" sz="20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3928" y="19284"/>
            <a:ext cx="6876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Ожидаемый результат</a:t>
            </a:r>
            <a:endParaRPr lang="ru-RU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71870"/>
            <a:ext cx="2455446" cy="3273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53" y="2971870"/>
            <a:ext cx="2448273" cy="32643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6" y="2971869"/>
            <a:ext cx="1994906" cy="327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714" y="704065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81724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Исследуем пенопласт: ломается, крошится,  не тонет, статичен</a:t>
            </a:r>
            <a:r>
              <a:rPr lang="ru-RU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591" y="116632"/>
            <a:ext cx="8715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ПРАКТИЧЕСКИЙ ЭТАП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83" y="1693987"/>
            <a:ext cx="2917844" cy="218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19" y="4105131"/>
            <a:ext cx="2881335" cy="2161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44" y="4105131"/>
            <a:ext cx="2881333" cy="2160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114060"/>
            <a:ext cx="2857520" cy="2143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0" y="1688460"/>
            <a:ext cx="2925213" cy="2193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2" y="1685676"/>
            <a:ext cx="2857488" cy="21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97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1" y="4055008"/>
            <a:ext cx="2981394" cy="2191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01" y="4030036"/>
            <a:ext cx="3016098" cy="2216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1626"/>
            <a:ext cx="3024337" cy="2268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7" y="1501628"/>
            <a:ext cx="3025549" cy="22691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8748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Знакомство с пенопластом, как упаковочным материалом, для бытовой техники и пищевых продуктов 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78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47185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817245" algn="l"/>
              </a:tabLs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ctr">
              <a:spcAft>
                <a:spcPts val="0"/>
              </a:spcAft>
              <a:tabLst>
                <a:tab pos="81724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16" y="3745381"/>
            <a:ext cx="3230017" cy="2422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383" y="1139737"/>
            <a:ext cx="490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«По синему морю к зеленой земле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Плыву я на белом моем корабле!»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41612"/>
            <a:ext cx="4317630" cy="3238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0383" y="24718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ПОДЕЛКИ ИЗ ПЕНОПЛАСТА</a:t>
            </a:r>
            <a:endParaRPr lang="ru-RU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16" y="1176539"/>
            <a:ext cx="3230017" cy="242251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71866" y="142852"/>
            <a:ext cx="725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817245" algn="l"/>
              </a:tabLst>
            </a:pPr>
            <a:r>
              <a:rPr lang="ru-RU" sz="2000" b="1" dirty="0" smtClean="0">
                <a:solidFill>
                  <a:srgbClr val="BA06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BA061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817245" algn="l"/>
              </a:tabLst>
            </a:pPr>
            <a:r>
              <a:rPr lang="ru-RU" sz="2000" b="1" dirty="0">
                <a:solidFill>
                  <a:srgbClr val="BA06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 dirty="0">
              <a:solidFill>
                <a:srgbClr val="BA0617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161209_081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10556" y="4321998"/>
            <a:ext cx="2427220" cy="1460125"/>
          </a:xfrm>
          <a:prstGeom prst="rect">
            <a:avLst/>
          </a:prstGeom>
        </p:spPr>
      </p:pic>
      <p:pic>
        <p:nvPicPr>
          <p:cNvPr id="7" name="Рисунок 6" descr="20161209_081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46372" y="4278621"/>
            <a:ext cx="2481389" cy="149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98456"/>
            <a:ext cx="3267029" cy="2450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60384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1546"/>
            <a:ext cx="3302909" cy="2477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5717" y="4258025"/>
            <a:ext cx="2481391" cy="14927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428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КАК УКРАСИТЬ ГРУППУ НА НОВЫЙ ГОД ИЗ ПЕНОПЛАСТА?           ВОТ ТАК!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52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5011</TotalTime>
  <Words>276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игровой проект "Березка русская моя"</dc:title>
  <dc:creator>Марина</dc:creator>
  <cp:lastModifiedBy>User</cp:lastModifiedBy>
  <cp:revision>421</cp:revision>
  <dcterms:created xsi:type="dcterms:W3CDTF">2015-04-16T13:42:08Z</dcterms:created>
  <dcterms:modified xsi:type="dcterms:W3CDTF">2017-09-20T17:15:38Z</dcterms:modified>
</cp:coreProperties>
</file>