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3" r:id="rId4"/>
    <p:sldId id="262" r:id="rId5"/>
    <p:sldId id="264" r:id="rId6"/>
    <p:sldId id="265" r:id="rId7"/>
    <p:sldId id="266" r:id="rId8"/>
    <p:sldId id="268" r:id="rId9"/>
    <p:sldId id="267" r:id="rId10"/>
    <p:sldId id="269" r:id="rId11"/>
    <p:sldId id="273" r:id="rId12"/>
    <p:sldId id="270" r:id="rId13"/>
    <p:sldId id="272" r:id="rId14"/>
    <p:sldId id="275" r:id="rId15"/>
    <p:sldId id="274" r:id="rId16"/>
    <p:sldId id="278" r:id="rId17"/>
    <p:sldId id="277" r:id="rId18"/>
    <p:sldId id="279" r:id="rId19"/>
    <p:sldId id="280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74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07.06.2017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07.06.2017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07.06.2017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07.06.2017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microsoft.com/office/2007/relationships/media" Target="../media/media2.wav"/><Relationship Id="rId7" Type="http://schemas.openxmlformats.org/officeDocument/2006/relationships/image" Target="../media/image2.jp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.jp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wav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4.png"/><Relationship Id="rId5" Type="http://schemas.openxmlformats.org/officeDocument/2006/relationships/image" Target="../media/image14.jpeg"/><Relationship Id="rId4" Type="http://schemas.openxmlformats.org/officeDocument/2006/relationships/image" Target="../media/image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4.png"/><Relationship Id="rId5" Type="http://schemas.openxmlformats.org/officeDocument/2006/relationships/image" Target="../media/image15.jpeg"/><Relationship Id="rId4" Type="http://schemas.openxmlformats.org/officeDocument/2006/relationships/image" Target="../media/image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openxmlformats.org/officeDocument/2006/relationships/image" Target="../media/image4.png"/><Relationship Id="rId5" Type="http://schemas.openxmlformats.org/officeDocument/2006/relationships/image" Target="../media/image16.jpeg"/><Relationship Id="rId4" Type="http://schemas.openxmlformats.org/officeDocument/2006/relationships/image" Target="../media/image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6" Type="http://schemas.openxmlformats.org/officeDocument/2006/relationships/image" Target="../media/image4.png"/><Relationship Id="rId5" Type="http://schemas.openxmlformats.org/officeDocument/2006/relationships/image" Target="../media/image17.jpeg"/><Relationship Id="rId4" Type="http://schemas.openxmlformats.org/officeDocument/2006/relationships/image" Target="../media/image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6" Type="http://schemas.openxmlformats.org/officeDocument/2006/relationships/image" Target="../media/image4.png"/><Relationship Id="rId5" Type="http://schemas.openxmlformats.org/officeDocument/2006/relationships/image" Target="../media/image18.jpeg"/><Relationship Id="rId4" Type="http://schemas.openxmlformats.org/officeDocument/2006/relationships/image" Target="../media/image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6" Type="http://schemas.openxmlformats.org/officeDocument/2006/relationships/image" Target="../media/image4.png"/><Relationship Id="rId5" Type="http://schemas.openxmlformats.org/officeDocument/2006/relationships/image" Target="../media/image19.jpeg"/><Relationship Id="rId4" Type="http://schemas.openxmlformats.org/officeDocument/2006/relationships/image" Target="../media/image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6" Type="http://schemas.openxmlformats.org/officeDocument/2006/relationships/image" Target="../media/image4.png"/><Relationship Id="rId5" Type="http://schemas.openxmlformats.org/officeDocument/2006/relationships/image" Target="../media/image20.jpeg"/><Relationship Id="rId4" Type="http://schemas.openxmlformats.org/officeDocument/2006/relationships/image" Target="../media/image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6" Type="http://schemas.openxmlformats.org/officeDocument/2006/relationships/image" Target="../media/image4.png"/><Relationship Id="rId5" Type="http://schemas.openxmlformats.org/officeDocument/2006/relationships/image" Target="../media/image21.jpeg"/><Relationship Id="rId4" Type="http://schemas.openxmlformats.org/officeDocument/2006/relationships/image" Target="../media/image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6" Type="http://schemas.openxmlformats.org/officeDocument/2006/relationships/image" Target="../media/image4.png"/><Relationship Id="rId5" Type="http://schemas.openxmlformats.org/officeDocument/2006/relationships/image" Target="../media/image22.jpeg"/><Relationship Id="rId4" Type="http://schemas.openxmlformats.org/officeDocument/2006/relationships/image" Target="../media/image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5" Type="http://schemas.openxmlformats.org/officeDocument/2006/relationships/image" Target="../media/image4.png"/><Relationship Id="rId4" Type="http://schemas.openxmlformats.org/officeDocument/2006/relationships/image" Target="../media/image2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4.png"/><Relationship Id="rId5" Type="http://schemas.openxmlformats.org/officeDocument/2006/relationships/image" Target="../media/image6.jpe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4.png"/><Relationship Id="rId5" Type="http://schemas.openxmlformats.org/officeDocument/2006/relationships/image" Target="../media/image7.jpe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4.png"/><Relationship Id="rId5" Type="http://schemas.openxmlformats.org/officeDocument/2006/relationships/image" Target="../media/image8.jpe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4.png"/><Relationship Id="rId5" Type="http://schemas.openxmlformats.org/officeDocument/2006/relationships/image" Target="../media/image9.jpeg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4.png"/><Relationship Id="rId5" Type="http://schemas.openxmlformats.org/officeDocument/2006/relationships/image" Target="../media/image10.jpeg"/><Relationship Id="rId4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4.png"/><Relationship Id="rId5" Type="http://schemas.openxmlformats.org/officeDocument/2006/relationships/image" Target="../media/image11.jpeg"/><Relationship Id="rId4" Type="http://schemas.openxmlformats.org/officeDocument/2006/relationships/image" Target="../media/image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4.png"/><Relationship Id="rId5" Type="http://schemas.openxmlformats.org/officeDocument/2006/relationships/image" Target="../media/image12.jpeg"/><Relationship Id="rId4" Type="http://schemas.openxmlformats.org/officeDocument/2006/relationships/image" Target="../media/image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4.png"/><Relationship Id="rId5" Type="http://schemas.openxmlformats.org/officeDocument/2006/relationships/image" Target="../media/image13.jpeg"/><Relationship Id="rId4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276523" cy="69573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2780928"/>
            <a:ext cx="4258444" cy="163524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1628800"/>
            <a:ext cx="3456384" cy="4104456"/>
          </a:xfrm>
          <a:prstGeom prst="rect">
            <a:avLst/>
          </a:prstGeom>
          <a:effectLst>
            <a:glow rad="1905000">
              <a:schemeClr val="bg1">
                <a:alpha val="75000"/>
              </a:schemeClr>
            </a:glow>
            <a:softEdge rad="304800"/>
          </a:effectLst>
        </p:spPr>
      </p:pic>
      <p:pic>
        <p:nvPicPr>
          <p:cNvPr id="7" name="гимн лобни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72400" y="6165304"/>
            <a:ext cx="609600" cy="609600"/>
          </a:xfrm>
          <a:prstGeom prst="rect">
            <a:avLst/>
          </a:prstGeom>
        </p:spPr>
      </p:pic>
      <p:pic>
        <p:nvPicPr>
          <p:cNvPr id="8" name="Звук 7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061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4321">
        <p14:reveal/>
      </p:transition>
    </mc:Choice>
    <mc:Fallback>
      <p:transition spd="slow" advTm="432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7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43000" y="-1143000"/>
            <a:ext cx="6858000" cy="9144000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836712"/>
            <a:ext cx="4032448" cy="5229200"/>
          </a:xfrm>
          <a:prstGeom prst="rect">
            <a:avLst/>
          </a:prstGeom>
          <a:effectLst>
            <a:glow rad="1905000">
              <a:schemeClr val="accent1">
                <a:alpha val="40000"/>
              </a:schemeClr>
            </a:glow>
            <a:softEdge rad="177800"/>
          </a:effectLst>
        </p:spPr>
      </p:pic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0986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4299">
        <p14:reveal/>
      </p:transition>
    </mc:Choice>
    <mc:Fallback>
      <p:transition spd="slow" advTm="429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-1143000"/>
            <a:ext cx="6858000" cy="9144000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692696"/>
            <a:ext cx="3672408" cy="5407147"/>
          </a:xfrm>
          <a:prstGeom prst="rect">
            <a:avLst/>
          </a:prstGeom>
          <a:effectLst>
            <a:glow rad="1905000">
              <a:schemeClr val="accent1">
                <a:alpha val="40000"/>
              </a:schemeClr>
            </a:glow>
            <a:softEdge rad="177800"/>
          </a:effectLst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002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5431">
        <p14:reveal/>
      </p:transition>
    </mc:Choice>
    <mc:Fallback>
      <p:transition spd="slow" advTm="543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43000" y="-1143000"/>
            <a:ext cx="6858000" cy="9144000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5443" y="692696"/>
            <a:ext cx="3960440" cy="5517232"/>
          </a:xfrm>
          <a:prstGeom prst="rect">
            <a:avLst/>
          </a:prstGeom>
          <a:effectLst>
            <a:glow rad="1651000">
              <a:schemeClr val="accent1">
                <a:alpha val="40000"/>
              </a:schemeClr>
            </a:glow>
            <a:softEdge rad="165100"/>
          </a:effectLst>
        </p:spPr>
      </p:pic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0986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4076">
        <p14:reveal/>
      </p:transition>
    </mc:Choice>
    <mc:Fallback>
      <p:transition spd="slow" advTm="407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-1143000"/>
            <a:ext cx="6858000" cy="9144000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607" y="548680"/>
            <a:ext cx="3939860" cy="5805264"/>
          </a:xfrm>
          <a:prstGeom prst="rect">
            <a:avLst/>
          </a:prstGeom>
          <a:effectLst>
            <a:glow rad="1549400">
              <a:schemeClr val="accent1">
                <a:alpha val="40000"/>
              </a:schemeClr>
            </a:glow>
            <a:softEdge rad="152400"/>
          </a:effectLst>
        </p:spPr>
      </p:pic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9753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5339">
        <p14:reveal/>
      </p:transition>
    </mc:Choice>
    <mc:Fallback>
      <p:transition spd="slow" advTm="533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43000" y="-1143000"/>
            <a:ext cx="6858000" cy="9144000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9815" y="332656"/>
            <a:ext cx="3816424" cy="6035276"/>
          </a:xfrm>
          <a:prstGeom prst="rect">
            <a:avLst/>
          </a:prstGeom>
          <a:effectLst>
            <a:glow rad="1181100">
              <a:schemeClr val="accent1">
                <a:alpha val="40000"/>
              </a:schemeClr>
            </a:glow>
            <a:softEdge rad="177800"/>
          </a:effectLst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9809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5122">
        <p14:reveal/>
      </p:transition>
    </mc:Choice>
    <mc:Fallback>
      <p:transition spd="slow" advTm="512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-1143000"/>
            <a:ext cx="6858000" cy="9144000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476672"/>
            <a:ext cx="3888432" cy="5724636"/>
          </a:xfrm>
          <a:prstGeom prst="rect">
            <a:avLst/>
          </a:prstGeom>
          <a:effectLst>
            <a:glow rad="1905000">
              <a:schemeClr val="accent1">
                <a:alpha val="40000"/>
              </a:schemeClr>
            </a:glow>
            <a:softEdge rad="127000"/>
          </a:effectLst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002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3190">
        <p14:reveal/>
      </p:transition>
    </mc:Choice>
    <mc:Fallback>
      <p:transition spd="slow" advTm="319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43000" y="-1143000"/>
            <a:ext cx="6858000" cy="9144000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620688"/>
            <a:ext cx="3764580" cy="5553534"/>
          </a:xfrm>
          <a:prstGeom prst="rect">
            <a:avLst/>
          </a:prstGeom>
          <a:effectLst>
            <a:glow rad="1905000">
              <a:schemeClr val="accent1">
                <a:alpha val="40000"/>
              </a:schemeClr>
            </a:glow>
            <a:softEdge rad="127000"/>
          </a:effectLst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9100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2213">
        <p14:reveal/>
      </p:transition>
    </mc:Choice>
    <mc:Fallback>
      <p:transition spd="slow" advTm="22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-1143000"/>
            <a:ext cx="6858000" cy="9144000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476672"/>
            <a:ext cx="4032448" cy="5733256"/>
          </a:xfrm>
          <a:prstGeom prst="rect">
            <a:avLst/>
          </a:prstGeom>
          <a:effectLst>
            <a:glow rad="1333500">
              <a:schemeClr val="accent1">
                <a:alpha val="40000"/>
              </a:schemeClr>
            </a:glow>
            <a:softEdge rad="215900"/>
          </a:effectLst>
        </p:spPr>
      </p:pic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4638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3412">
        <p14:reveal/>
      </p:transition>
    </mc:Choice>
    <mc:Fallback>
      <p:transition spd="slow" advTm="341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43000" y="-1143000"/>
            <a:ext cx="6858000" cy="9144000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476672"/>
            <a:ext cx="4248472" cy="5948613"/>
          </a:xfrm>
          <a:prstGeom prst="rect">
            <a:avLst/>
          </a:prstGeom>
          <a:effectLst>
            <a:glow rad="1905000">
              <a:schemeClr val="accent1">
                <a:alpha val="40000"/>
              </a:schemeClr>
            </a:glow>
            <a:softEdge rad="165100"/>
          </a:effectLst>
        </p:spPr>
      </p:pic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8487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4857">
        <p14:reveal/>
      </p:transition>
    </mc:Choice>
    <mc:Fallback>
      <p:transition spd="slow" advTm="485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052736"/>
            <a:ext cx="8640960" cy="4680520"/>
          </a:xfrm>
          <a:effectLst>
            <a:glow rad="1435100">
              <a:schemeClr val="accent1">
                <a:alpha val="40000"/>
              </a:schemeClr>
            </a:glow>
            <a:softEdge rad="800100"/>
          </a:effectLst>
        </p:spPr>
      </p:pic>
      <p:pic>
        <p:nvPicPr>
          <p:cNvPr id="7" name="Звук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2009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10891">
        <p14:reveal/>
      </p:transition>
    </mc:Choice>
    <mc:Fallback>
      <p:transition spd="slow" advTm="1089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43000" y="-1143000"/>
            <a:ext cx="6858000" cy="9144000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-315416"/>
            <a:ext cx="4320480" cy="6093296"/>
          </a:xfrm>
          <a:prstGeom prst="rect">
            <a:avLst/>
          </a:prstGeom>
          <a:effectLst>
            <a:glow rad="1905000">
              <a:schemeClr val="accent1">
                <a:satMod val="175000"/>
                <a:alpha val="41000"/>
              </a:schemeClr>
            </a:glow>
            <a:outerShdw blurRad="76200" dir="18900000" sy="23000" kx="-1200000" algn="bl" rotWithShape="0">
              <a:prstClr val="black">
                <a:alpha val="20000"/>
              </a:prstClr>
            </a:outerShdw>
            <a:softEdge rad="317500"/>
          </a:effectLst>
          <a:scene3d>
            <a:camera prst="perspectiveRelaxed"/>
            <a:lightRig rig="threePt" dir="t"/>
          </a:scene3d>
          <a:sp3d>
            <a:bevelT w="139700" prst="cross"/>
          </a:sp3d>
        </p:spPr>
      </p:pic>
      <p:pic>
        <p:nvPicPr>
          <p:cNvPr id="8" name="Звук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506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3713">
        <p14:reveal/>
      </p:transition>
    </mc:Choice>
    <mc:Fallback>
      <p:transition spd="slow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-1143000"/>
            <a:ext cx="6858000" cy="9144000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476672"/>
            <a:ext cx="4464496" cy="5877272"/>
          </a:xfrm>
          <a:prstGeom prst="rect">
            <a:avLst/>
          </a:prstGeom>
          <a:effectLst>
            <a:glow rad="1384300">
              <a:schemeClr val="accent1">
                <a:alpha val="40000"/>
              </a:schemeClr>
            </a:glow>
            <a:softEdge rad="228600"/>
          </a:effectLst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5553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3926">
        <p14:reveal/>
      </p:transition>
    </mc:Choice>
    <mc:Fallback>
      <p:transition spd="slow" advTm="392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43000" y="-1143000"/>
            <a:ext cx="6858000" cy="9144000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414327"/>
            <a:ext cx="5038261" cy="5856281"/>
          </a:xfrm>
          <a:prstGeom prst="rect">
            <a:avLst/>
          </a:prstGeom>
          <a:effectLst>
            <a:glow rad="1905000">
              <a:schemeClr val="accent1">
                <a:alpha val="40000"/>
              </a:schemeClr>
            </a:glow>
            <a:softEdge rad="368300"/>
          </a:effectLst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5553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2777">
        <p14:reveal/>
      </p:transition>
    </mc:Choice>
    <mc:Fallback>
      <p:transition spd="slow" advTm="277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-1143000"/>
            <a:ext cx="6858000" cy="9144000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548680"/>
            <a:ext cx="4223419" cy="5877272"/>
          </a:xfrm>
          <a:prstGeom prst="rect">
            <a:avLst/>
          </a:prstGeom>
          <a:effectLst>
            <a:glow rad="1447800">
              <a:schemeClr val="accent1">
                <a:alpha val="40000"/>
              </a:schemeClr>
            </a:glow>
            <a:softEdge rad="177800"/>
          </a:effectLst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6965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5746">
        <p14:reveal/>
      </p:transition>
    </mc:Choice>
    <mc:Fallback>
      <p:transition spd="slow" advTm="574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43000" y="-1143000"/>
            <a:ext cx="6858000" cy="9144000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476672"/>
            <a:ext cx="4559803" cy="5817680"/>
          </a:xfrm>
          <a:prstGeom prst="rect">
            <a:avLst/>
          </a:prstGeom>
          <a:effectLst>
            <a:glow rad="1549400">
              <a:schemeClr val="accent1">
                <a:alpha val="40000"/>
              </a:schemeClr>
            </a:glow>
            <a:softEdge rad="190500"/>
          </a:effectLst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9831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2651">
        <p14:reveal/>
      </p:transition>
    </mc:Choice>
    <mc:Fallback>
      <p:transition spd="slow" advTm="265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-1143000"/>
            <a:ext cx="6858000" cy="9144000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692696"/>
            <a:ext cx="4017730" cy="5589240"/>
          </a:xfrm>
          <a:prstGeom prst="rect">
            <a:avLst/>
          </a:prstGeom>
          <a:effectLst>
            <a:glow rad="1511300">
              <a:schemeClr val="accent1">
                <a:alpha val="40000"/>
              </a:schemeClr>
            </a:glow>
            <a:softEdge rad="114300"/>
          </a:effectLst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5865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5643">
        <p14:reveal/>
      </p:transition>
    </mc:Choice>
    <mc:Fallback>
      <p:transition spd="slow" advTm="564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43000" y="-1143000"/>
            <a:ext cx="6858000" cy="9144000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692696"/>
            <a:ext cx="3744416" cy="5345566"/>
          </a:xfrm>
          <a:prstGeom prst="rect">
            <a:avLst/>
          </a:prstGeom>
          <a:effectLst>
            <a:glow rad="1905000">
              <a:schemeClr val="accent1">
                <a:alpha val="40000"/>
              </a:schemeClr>
            </a:glow>
            <a:softEdge rad="127000"/>
          </a:effectLst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3730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5132">
        <p14:reveal/>
      </p:transition>
    </mc:Choice>
    <mc:Fallback>
      <p:transition spd="slow" advTm="513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-1143000"/>
            <a:ext cx="6858000" cy="9144000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548680"/>
            <a:ext cx="4320480" cy="5589240"/>
          </a:xfrm>
          <a:prstGeom prst="rect">
            <a:avLst/>
          </a:prstGeom>
          <a:effectLst>
            <a:glow rad="1219200">
              <a:schemeClr val="accent1">
                <a:alpha val="40000"/>
              </a:schemeClr>
            </a:glow>
            <a:softEdge rad="165100"/>
          </a:effectLst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5865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5035">
        <p14:reveal/>
      </p:transition>
    </mc:Choice>
    <mc:Fallback>
      <p:transition spd="slow" advTm="503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0</Words>
  <Application>Microsoft Office PowerPoint</Application>
  <PresentationFormat>Экран (4:3)</PresentationFormat>
  <Paragraphs>0</Paragraphs>
  <Slides>19</Slides>
  <Notes>0</Notes>
  <HiddenSlides>0</HiddenSlides>
  <MMClips>20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Марина</dc:creator>
  <cp:lastModifiedBy>Home</cp:lastModifiedBy>
  <cp:revision>7</cp:revision>
  <dcterms:created xsi:type="dcterms:W3CDTF">2017-06-07T10:09:05Z</dcterms:created>
  <dcterms:modified xsi:type="dcterms:W3CDTF">2017-06-07T11:54:44Z</dcterms:modified>
</cp:coreProperties>
</file>