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4" r:id="rId4"/>
    <p:sldId id="265" r:id="rId5"/>
    <p:sldId id="261" r:id="rId6"/>
    <p:sldId id="260" r:id="rId7"/>
    <p:sldId id="262" r:id="rId8"/>
    <p:sldId id="259" r:id="rId9"/>
    <p:sldId id="263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3" d="100"/>
          <a:sy n="83" d="100"/>
        </p:scale>
        <p:origin x="-141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850-B840-400E-AB62-FCD58125A2CE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E92-B5FD-42F7-AB61-AC92BC9F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850-B840-400E-AB62-FCD58125A2CE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E92-B5FD-42F7-AB61-AC92BC9F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850-B840-400E-AB62-FCD58125A2CE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E92-B5FD-42F7-AB61-AC92BC9F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850-B840-400E-AB62-FCD58125A2CE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E92-B5FD-42F7-AB61-AC92BC9F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850-B840-400E-AB62-FCD58125A2CE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E92-B5FD-42F7-AB61-AC92BC9F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850-B840-400E-AB62-FCD58125A2CE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E92-B5FD-42F7-AB61-AC92BC9F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850-B840-400E-AB62-FCD58125A2CE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E92-B5FD-42F7-AB61-AC92BC9F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850-B840-400E-AB62-FCD58125A2CE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E92-B5FD-42F7-AB61-AC92BC9F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850-B840-400E-AB62-FCD58125A2CE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E92-B5FD-42F7-AB61-AC92BC9F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850-B840-400E-AB62-FCD58125A2CE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E92-B5FD-42F7-AB61-AC92BC9F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C850-B840-400E-AB62-FCD58125A2CE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0E92-B5FD-42F7-AB61-AC92BC9F68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64C850-B840-400E-AB62-FCD58125A2CE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CC0E92-B5FD-42F7-AB61-AC92BC9F6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07170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пространственная 		развивающая  среда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Группа 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media-share-0-02-05-d9ecc7499558888bd333f971f7b6a2a4fe47b9ed455d1e9cca363ddb6a9765dc-Picture.jpg"/>
          <p:cNvPicPr>
            <a:picLocks noChangeAspect="1" noChangeArrowheads="1"/>
          </p:cNvPicPr>
          <p:nvPr/>
        </p:nvPicPr>
        <p:blipFill>
          <a:blip r:embed="rId2" cstate="print"/>
          <a:srcRect t="26041"/>
          <a:stretch>
            <a:fillRect/>
          </a:stretch>
        </p:blipFill>
        <p:spPr bwMode="auto">
          <a:xfrm>
            <a:off x="1785918" y="428604"/>
            <a:ext cx="5929354" cy="58470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media-share-0-02-05-bf12b862187757826052bec41efba74dfae77e7d96b5bd027e86f34e64dd72a6-Picture.jpg"/>
          <p:cNvPicPr>
            <a:picLocks noChangeAspect="1" noChangeArrowheads="1"/>
          </p:cNvPicPr>
          <p:nvPr/>
        </p:nvPicPr>
        <p:blipFill>
          <a:blip r:embed="rId2" cstate="print"/>
          <a:srcRect l="10070" t="9375"/>
          <a:stretch>
            <a:fillRect/>
          </a:stretch>
        </p:blipFill>
        <p:spPr bwMode="auto">
          <a:xfrm>
            <a:off x="2357422" y="0"/>
            <a:ext cx="5104064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14602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Зона познавательного развития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ВСЕ ФОТОГРАФИИ\ФОТО садик\ФОТО НА ПОРТФОЛИО\P1050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6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Зона  математического и сенсорного развития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C\Desktop\WP_20170126_14_00_56_Pro.jpg"/>
          <p:cNvPicPr>
            <a:picLocks noChangeAspect="1" noChangeArrowheads="1"/>
          </p:cNvPicPr>
          <p:nvPr/>
        </p:nvPicPr>
        <p:blipFill>
          <a:blip r:embed="rId2" cstate="print"/>
          <a:srcRect l="14062" r="20312"/>
          <a:stretch>
            <a:fillRect/>
          </a:stretch>
        </p:blipFill>
        <p:spPr bwMode="auto">
          <a:xfrm>
            <a:off x="1285852" y="857232"/>
            <a:ext cx="6786610" cy="58170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36828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Зона художественно-эстетического развития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C\Desktop\WP_20170125_18_53_18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74734"/>
            <a:ext cx="3036115" cy="5397538"/>
          </a:xfrm>
          <a:prstGeom prst="rect">
            <a:avLst/>
          </a:prstGeom>
          <a:noFill/>
        </p:spPr>
      </p:pic>
      <p:pic>
        <p:nvPicPr>
          <p:cNvPr id="4" name="Picture 3" descr="D:\ВСЕ ФОТОГРАФИИ\РАЗВИВАЮЩАЯ СРЕДА Смешарики\_MG_4802.JPG"/>
          <p:cNvPicPr>
            <a:picLocks noChangeAspect="1" noChangeArrowheads="1"/>
          </p:cNvPicPr>
          <p:nvPr/>
        </p:nvPicPr>
        <p:blipFill>
          <a:blip r:embed="rId3" cstate="print"/>
          <a:srcRect l="4687" t="14844" r="2343"/>
          <a:stretch>
            <a:fillRect/>
          </a:stretch>
        </p:blipFill>
        <p:spPr bwMode="auto">
          <a:xfrm>
            <a:off x="3357554" y="1500174"/>
            <a:ext cx="5786446" cy="35334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PC\Desktop\WP_20160318_14_19_59_Pro.jpg"/>
          <p:cNvPicPr>
            <a:picLocks noChangeAspect="1" noChangeArrowheads="1"/>
          </p:cNvPicPr>
          <p:nvPr/>
        </p:nvPicPr>
        <p:blipFill>
          <a:blip r:embed="rId2" cstate="print"/>
          <a:srcRect t="2083" b="6250"/>
          <a:stretch>
            <a:fillRect/>
          </a:stretch>
        </p:blipFill>
        <p:spPr bwMode="auto">
          <a:xfrm>
            <a:off x="4000496" y="0"/>
            <a:ext cx="450059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00042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Зона  социально-коммуникативного развития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СЕ ФОТОГРАФИИ\ФОТО садик\ФОТО НА ПОРТФОЛИО\P1050559.JPG"/>
          <p:cNvPicPr>
            <a:picLocks noChangeAspect="1" noChangeArrowheads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 bwMode="auto">
          <a:xfrm>
            <a:off x="2000232" y="0"/>
            <a:ext cx="4786346" cy="68056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Зона  речевого развития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C\Desktop\WP_20170126_14_25_23_Pro.jpg"/>
          <p:cNvPicPr>
            <a:picLocks noChangeAspect="1" noChangeArrowheads="1"/>
          </p:cNvPicPr>
          <p:nvPr/>
        </p:nvPicPr>
        <p:blipFill>
          <a:blip r:embed="rId2" cstate="print"/>
          <a:srcRect l="24219" r="20312"/>
          <a:stretch>
            <a:fillRect/>
          </a:stretch>
        </p:blipFill>
        <p:spPr bwMode="auto">
          <a:xfrm>
            <a:off x="1785918" y="857232"/>
            <a:ext cx="5643602" cy="57230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СЕ ФОТОГРАФИИ\РАЗВИВАЮЩАЯ СРЕДА Смешарики\_MG_4811.JPG"/>
          <p:cNvPicPr>
            <a:picLocks noChangeAspect="1" noChangeArrowheads="1"/>
          </p:cNvPicPr>
          <p:nvPr/>
        </p:nvPicPr>
        <p:blipFill>
          <a:blip r:embed="rId2" cstate="print"/>
          <a:srcRect l="11718" t="14844" r="6250"/>
          <a:stretch>
            <a:fillRect/>
          </a:stretch>
        </p:blipFill>
        <p:spPr bwMode="auto">
          <a:xfrm>
            <a:off x="428596" y="928670"/>
            <a:ext cx="8258006" cy="5715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285728"/>
            <a:ext cx="3166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Зона физического развития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			Игровая  зона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C\Desktop\WP_20170126_09_32_18_Pro.jpg"/>
          <p:cNvPicPr>
            <a:picLocks noChangeAspect="1" noChangeArrowheads="1"/>
          </p:cNvPicPr>
          <p:nvPr/>
        </p:nvPicPr>
        <p:blipFill>
          <a:blip r:embed="rId2" cstate="print"/>
          <a:srcRect r="8593"/>
          <a:stretch>
            <a:fillRect/>
          </a:stretch>
        </p:blipFill>
        <p:spPr bwMode="auto">
          <a:xfrm>
            <a:off x="285720" y="1000108"/>
            <a:ext cx="8501122" cy="523144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112</TotalTime>
  <Words>15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Предметно – пространственная   развивающая  среда </vt:lpstr>
      <vt:lpstr>Зона познавательного развития</vt:lpstr>
      <vt:lpstr>   Зона  математического и сенсорного развития</vt:lpstr>
      <vt:lpstr>   Зона художественно-эстетического развития</vt:lpstr>
      <vt:lpstr>Презентация PowerPoint</vt:lpstr>
      <vt:lpstr>Презентация PowerPoint</vt:lpstr>
      <vt:lpstr>Зона  речевого развития</vt:lpstr>
      <vt:lpstr>Презентация PowerPoint</vt:lpstr>
      <vt:lpstr>       Игровая  зона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– пространственная развивающая  среда</dc:title>
  <dc:creator>PC</dc:creator>
  <cp:lastModifiedBy>наталья</cp:lastModifiedBy>
  <cp:revision>10</cp:revision>
  <dcterms:created xsi:type="dcterms:W3CDTF">2017-02-04T09:26:41Z</dcterms:created>
  <dcterms:modified xsi:type="dcterms:W3CDTF">2017-09-30T10:55:53Z</dcterms:modified>
</cp:coreProperties>
</file>