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0" r:id="rId3"/>
    <p:sldId id="275" r:id="rId4"/>
    <p:sldId id="261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66" r:id="rId14"/>
    <p:sldId id="265" r:id="rId15"/>
    <p:sldId id="267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4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4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4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4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4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4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2D7991-5D93-4E2F-B8DA-C7504D4756E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E3AD12-04DD-45C1-99F8-13D762537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Tm="4000">
    <p:diamond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4406900"/>
            <a:ext cx="4494216" cy="1593868"/>
          </a:xfrm>
        </p:spPr>
        <p:txBody>
          <a:bodyPr>
            <a:normAutofit/>
          </a:bodyPr>
          <a:lstStyle/>
          <a:p>
            <a:r>
              <a:rPr lang="ru-RU" sz="1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 иностранного языка МБОУ «</a:t>
            </a:r>
            <a:r>
              <a:rPr lang="ru-RU" sz="1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Титовская</a:t>
            </a:r>
            <a:r>
              <a:rPr lang="ru-RU" sz="1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школа» Брянского района  </a:t>
            </a:r>
            <a:br>
              <a:rPr lang="ru-RU" sz="1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Исакова Галина Евгеньевна</a:t>
            </a:r>
            <a:endParaRPr lang="ru-RU" sz="1500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7772400" cy="152241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6500" b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Die </a:t>
            </a:r>
            <a:r>
              <a:rPr lang="en-US" sz="6500" b="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Jahreszeiten</a:t>
            </a:r>
            <a:r>
              <a:rPr lang="en-US" sz="6500" b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 </a:t>
            </a:r>
            <a:endParaRPr lang="ru-RU" sz="6500" b="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1177008"/>
            <a:ext cx="38576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Eines Morgens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ist der Frühling da.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Mutter sagt,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sie riecht ihn in der Luft.</a:t>
            </a:r>
            <a:endParaRPr kumimoji="0" lang="de-DE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imgh9070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357298"/>
            <a:ext cx="3541877" cy="4406690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142984"/>
            <a:ext cx="385765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 Sommer gehen wir baden       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 sind so braun wie Neger;      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nur einer ist noch dunkler,                       </a:t>
            </a:r>
            <a:endParaRPr kumimoji="0" lang="de-DE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das ist der Schornsteinfeger. </a:t>
            </a:r>
            <a:endParaRPr kumimoji="0" lang="de-DE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6af7cd1a09506da97e3ce20617cc1a1c5f34d0145052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500174"/>
            <a:ext cx="3234622" cy="4665466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071546"/>
            <a:ext cx="37861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Ich bin der Sommer. In </a:t>
            </a:r>
            <a:r>
              <a:rPr kumimoji="0" lang="de-DE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erbsgrünen</a:t>
            </a: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Hosen,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kirschrotem Wams zieh ich lustig einher.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Heb ich den Finger, blühen die Rosen.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Heb ich die Hand, rauscht die Welle im Meer.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Spiel ich die Flöte, tanzt der Delfin,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duftet's</a:t>
            </a: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nach Wiesengrund und nach Jasmin.</a:t>
            </a:r>
            <a:endParaRPr kumimoji="0" lang="de-DE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691b29d3e673591096b3fc016eba6ebd5f34d0145052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071546"/>
            <a:ext cx="3071834" cy="4340045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1396829"/>
            <a:ext cx="37147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Herbst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ist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nicht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mehr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weit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Willkommen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bunte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Jahreszeit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b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Wir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lieben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deine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Farben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 all die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Blumen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diesen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Tagen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HPIM0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357298"/>
            <a:ext cx="3143272" cy="4177510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359557"/>
            <a:ext cx="41434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Herbst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Herbst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Wir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singen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alle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tralla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la.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Die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Bl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ä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tter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werden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bunter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und fallen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alle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runter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Bl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ä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tter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sammeln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das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toll,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wir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llen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alle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rbe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voll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0_67f77_3b6ce6a8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357298"/>
            <a:ext cx="3197951" cy="4684838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1071546"/>
            <a:ext cx="371474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Zugvögel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Ach, nun sind sie fortgeflogen,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sind nach dem Süden weit gezogen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alle Vögel, die wir lieben,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 verstummt sind ihre Lieder.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Doch das soll uns nicht betrüben,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sie kommen ja im Frühling wieder.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138814_html_6b1692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4026236" cy="3492541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1291506"/>
            <a:ext cx="41434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Die zwölf Monate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 Januar fängt an das Jahr.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Sehr kalt ist oft der Februar.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 März der Winter scheiden will.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Der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Osterhas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' kommt im April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 Mai freut sich die ganze Welt.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Im Juni blüht das Korn im Feld.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 Juli pflückt man Kirsch' und Beer.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August plagt uns mit Hitze sehr.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September reift den guten Wein.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Oktober fährt Kartoffeln ein.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November tobt mit Schnee und Wind.    Dezember uns das Christkind bringt</a:t>
            </a:r>
            <a:r>
              <a:rPr kumimoji="0" lang="de-DE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de-DE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fbp-nZTN9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714620"/>
            <a:ext cx="3692656" cy="3692656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1858493"/>
            <a:ext cx="3643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de-D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Ein Jahr ist zu Ende.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Nun gibt euch die Hände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 sagt: „Alles Gute!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Gesundheit  und Glück!"</a:t>
            </a:r>
            <a:endParaRPr kumimoji="0" lang="de-DE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i_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285860"/>
            <a:ext cx="4445000" cy="4711700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Времена года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4114800" cy="4000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928670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Jahreszeit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времена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Чудесная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</a:t>
            </a:r>
            <a:r>
              <a:rPr kumimoji="0" lang="de-DE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hling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проснулось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Sommer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зелень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одето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Herbst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полей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уносим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Winter –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Опустели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закрома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года на немецком язык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215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016626"/>
            <a:ext cx="492922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A, a, a, </a:t>
            </a:r>
            <a:r>
              <a:rPr kumimoji="0" lang="en-US" sz="3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Winter  </a:t>
            </a:r>
            <a:r>
              <a:rPr kumimoji="0" lang="en-US" sz="3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Herbst</a:t>
            </a: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und </a:t>
            </a:r>
            <a:r>
              <a:rPr kumimoji="0" lang="en-US" sz="30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Sommer</a:t>
            </a: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sind</a:t>
            </a: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vergangen</a:t>
            </a: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Winter, </a:t>
            </a:r>
            <a:r>
              <a:rPr kumimoji="0" lang="en-US" sz="30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hat </a:t>
            </a:r>
            <a:r>
              <a:rPr kumimoji="0" lang="en-US" sz="30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angefangen</a:t>
            </a: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A, a, a, </a:t>
            </a:r>
            <a:r>
              <a:rPr kumimoji="0" lang="en-US" sz="3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Winter  </a:t>
            </a:r>
            <a:r>
              <a:rPr kumimoji="0" lang="en-US" sz="3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2" descr="C:\Documents and Settings\Admin\Рабочий стол\Времена года\12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43897" y="-4143428"/>
            <a:ext cx="4572032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2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429000"/>
            <a:ext cx="4280751" cy="2928958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643050"/>
            <a:ext cx="37861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o, o,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Kinder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froh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Scherz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Lachen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grossen</a:t>
            </a:r>
            <a:r>
              <a:rPr lang="en-US" sz="25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Schneemann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o, o,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en-US" sz="2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Kinder </a:t>
            </a:r>
            <a:r>
              <a:rPr lang="en-US" sz="25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froh</a:t>
            </a:r>
            <a:r>
              <a:rPr lang="en-US" sz="25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25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Любовь Новосёлова_времена года_зима_лето_осень_зимние забавы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785794"/>
            <a:ext cx="3571900" cy="5181360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1567094"/>
            <a:ext cx="464343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Schneemann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bauen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und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Schneeballschlacht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Winter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so </a:t>
            </a:r>
            <a:r>
              <a:rPr lang="en-US" sz="2500" b="1" dirty="0" err="1" smtClean="0">
                <a:solidFill>
                  <a:srgbClr val="0070C0"/>
                </a:solidFill>
              </a:rPr>
              <a:t>sch</a:t>
            </a:r>
            <a:r>
              <a:rPr lang="de-DE" sz="25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ö</a:t>
            </a:r>
            <a:r>
              <a:rPr lang="en-US" sz="2500" b="1" dirty="0" smtClean="0">
                <a:solidFill>
                  <a:srgbClr val="0070C0"/>
                </a:solidFill>
              </a:rPr>
              <a:t>n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Hat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geschneit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die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ganze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Nacht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Wir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wollen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rodeln</a:t>
            </a: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gehn</a:t>
            </a:r>
            <a:r>
              <a:rPr kumimoji="0" lang="en-US" sz="25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endParaRPr kumimoji="0" lang="en-US" sz="25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000240"/>
            <a:ext cx="3571900" cy="4000504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957611"/>
            <a:ext cx="507206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Kommt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her und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seht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vor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dem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Hause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steht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ein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dicker Mann und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lacht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aus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Schnee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gemacht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Einen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blauen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Topf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tr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ä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er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auf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Kopf,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das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sein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neuer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Hut, und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gef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ä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llt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ihm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gut.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Wenn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die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Sonne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scheint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unser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Schneemann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weint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das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ist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ihm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gar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nicht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recht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denn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das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bekommt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ihm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schlecht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pic>
        <p:nvPicPr>
          <p:cNvPr id="4" name="Рисунок 3" descr="86877.docx_html_m7ba342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0651" y="3214686"/>
            <a:ext cx="3956190" cy="3424784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532937"/>
            <a:ext cx="38576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Der Frühling kommt bald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Herr Winter,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Geh hinter,                                             </a:t>
            </a:r>
            <a:b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Der Frühling kommt bald!                        </a:t>
            </a:r>
            <a:b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Das Eis ist geschwommen,                       </a:t>
            </a:r>
            <a:b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Blümlein sind kommen,                                                                                                          Und grün wird der Wald.  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71306779_1298812107_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571612"/>
            <a:ext cx="4051847" cy="4306895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8596" y="492278"/>
            <a:ext cx="464343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Herr Winter,                                         </a:t>
            </a:r>
            <a:br>
              <a:rPr kumimoji="0" lang="de-DE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Geh hinter,                                               </a:t>
            </a:r>
            <a:br>
              <a:rPr kumimoji="0" lang="de-DE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Dein Reich ist vorbei.                                                                                                                  Die </a:t>
            </a:r>
            <a:r>
              <a:rPr kumimoji="0" lang="de-DE" sz="25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Vögelein</a:t>
            </a:r>
            <a:r>
              <a:rPr kumimoji="0" lang="de-DE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alle,</a:t>
            </a:r>
            <a:br>
              <a:rPr kumimoji="0" lang="de-DE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Mit jubelndem Schalle,</a:t>
            </a:r>
            <a:br>
              <a:rPr kumimoji="0" lang="de-DE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Verkünden den Mai.</a:t>
            </a:r>
            <a:endParaRPr kumimoji="0" lang="en-US" sz="25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1237448836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857232"/>
            <a:ext cx="3932866" cy="5543624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382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Учитель иностранного языка МБОУ «Титовская основная общеобразовательная школа» Брянского района   Исакова Галина Евгеньевна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иностранного языка МБОУ «Титовская основная общеобразовательная школа» Брянского района   Исакова Галина Евгеньевна</dc:title>
  <dc:creator>Admin</dc:creator>
  <cp:lastModifiedBy>user</cp:lastModifiedBy>
  <cp:revision>11</cp:revision>
  <dcterms:created xsi:type="dcterms:W3CDTF">2016-01-17T14:38:43Z</dcterms:created>
  <dcterms:modified xsi:type="dcterms:W3CDTF">2016-01-20T18:47:39Z</dcterms:modified>
</cp:coreProperties>
</file>