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5" r:id="rId4"/>
    <p:sldId id="272" r:id="rId5"/>
    <p:sldId id="274" r:id="rId6"/>
    <p:sldId id="263" r:id="rId7"/>
    <p:sldId id="275" r:id="rId8"/>
    <p:sldId id="276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9" autoAdjust="0"/>
  </p:normalViewPr>
  <p:slideViewPr>
    <p:cSldViewPr>
      <p:cViewPr varScale="1">
        <p:scale>
          <a:sx n="91" d="100"/>
          <a:sy n="91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uriatka.jpg?uselang=ru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hyperlink" Target="https://commons.wikimedia.org/wiki/File:%D0%A0%D0%BE%D0%B7%D0%B0_%D0%9B%D1%8B%D0%B3%D0%B4%D0%B5%D0%BD%D0%BE%D0%B2%D0%B0.JPG?uselang=ru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038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Бурятский народный танец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Лякишева Н.В.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Выбор темы самообразования: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Выбор данной темы был обусловлен тем ,что в  последнее время воспитание чувства патриотизма приобретает  всё  большее  общественное значение и становится задачей государственной важности, сейчас с самых ранних лет у ребенка нужно воспитывать любовь к тому месту, где он родился и живет; развивать умение видеть и понимать красоту природы, желание больше узнать об истории родного края; формировать стремление оказывать посильную помощь людям, живущим рядом.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Сибирский регион - один из самых больших в России, сочетает в себе множество народностей и культур, большей частью населения и коренными жителями региона, являются буряты. Данная методическая разработка позволяет изучить и погрузится в атмосферу народной культуры Бурятии, познакомиться с национальными праздниками и культурными традициями бурят.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.Для детей:</a:t>
            </a: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smtClean="0">
                <a:solidFill>
                  <a:srgbClr val="002060"/>
                </a:solidFill>
              </a:rPr>
              <a:t>учащиеся смогут применить свои знания практически поучаствовав в международном дне </a:t>
            </a:r>
            <a:r>
              <a:rPr lang="ru-RU" sz="1900" dirty="0" err="1" smtClean="0">
                <a:solidFill>
                  <a:srgbClr val="002060"/>
                </a:solidFill>
              </a:rPr>
              <a:t>ёхора</a:t>
            </a:r>
            <a:r>
              <a:rPr lang="ru-RU" sz="1900" dirty="0" smtClean="0">
                <a:solidFill>
                  <a:srgbClr val="002060"/>
                </a:solidFill>
              </a:rPr>
              <a:t>, который проходит по всей планете, на всех материках и континентах, трансляцию этого грандиозного праздника  можно увидеть  в интернете. Люди  проживающие в различных странах объединяются в единый хоровод, таким образом учащиеся смогут почувствовать себя единым целым со всем миром и приобщиться к истории родного края.</a:t>
            </a: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II. Для моего профессионального роста -</a:t>
            </a:r>
            <a:r>
              <a:rPr lang="ru-RU" sz="1900" dirty="0" smtClean="0">
                <a:solidFill>
                  <a:srgbClr val="002060"/>
                </a:solidFill>
              </a:rPr>
              <a:t>изучение:</a:t>
            </a: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   -истории зарождения бурятского  танца , его </a:t>
            </a:r>
            <a:r>
              <a:rPr lang="ru-RU" sz="1900" dirty="0" err="1" smtClean="0">
                <a:solidFill>
                  <a:srgbClr val="002060"/>
                </a:solidFill>
              </a:rPr>
              <a:t>сокральныого</a:t>
            </a:r>
            <a:r>
              <a:rPr lang="ru-RU" sz="1900" dirty="0" smtClean="0">
                <a:solidFill>
                  <a:srgbClr val="002060"/>
                </a:solidFill>
              </a:rPr>
              <a:t> смысла и роли в жизни бурятского народа;</a:t>
            </a: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   -техники исполнения бурятского танца;</a:t>
            </a: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   -истории народного костюма бурят.</a:t>
            </a:r>
          </a:p>
          <a:p>
            <a:pPr>
              <a:buFontTx/>
              <a:buChar char="-"/>
            </a:pPr>
            <a:r>
              <a:rPr lang="en-US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Практические: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-написание методической разработки;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-конспекты занятий;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-постановка бурятского танца «</a:t>
            </a:r>
            <a:r>
              <a:rPr lang="ru-RU" sz="1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Ёхор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Результаты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Что сделано на сегодня: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I.</a:t>
            </a:r>
            <a:r>
              <a:rPr lang="ru-RU" sz="2400" b="1" dirty="0" smtClean="0">
                <a:solidFill>
                  <a:srgbClr val="002060"/>
                </a:solidFill>
              </a:rPr>
              <a:t>Методическая разработка: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</a:rPr>
              <a:t>Ёхор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II.</a:t>
            </a:r>
            <a:r>
              <a:rPr lang="ru-RU" b="1" dirty="0" smtClean="0">
                <a:solidFill>
                  <a:srgbClr val="002060"/>
                </a:solidFill>
              </a:rPr>
              <a:t>Конспект урока , тема:</a:t>
            </a:r>
            <a:r>
              <a:rPr lang="ru-RU" dirty="0" smtClean="0">
                <a:solidFill>
                  <a:srgbClr val="002060"/>
                </a:solidFill>
              </a:rPr>
              <a:t>«Основные элементы бурятского танца «</a:t>
            </a:r>
            <a:r>
              <a:rPr lang="ru-RU" dirty="0" err="1" smtClean="0">
                <a:solidFill>
                  <a:srgbClr val="002060"/>
                </a:solidFill>
              </a:rPr>
              <a:t>Ёхор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III.</a:t>
            </a:r>
            <a:r>
              <a:rPr lang="ru-RU" b="1" dirty="0" smtClean="0">
                <a:solidFill>
                  <a:srgbClr val="002060"/>
                </a:solidFill>
              </a:rPr>
              <a:t>Практически: </a:t>
            </a:r>
            <a:r>
              <a:rPr lang="ru-RU" dirty="0" smtClean="0">
                <a:solidFill>
                  <a:srgbClr val="002060"/>
                </a:solidFill>
              </a:rPr>
              <a:t>изучены движения и элементы танца «</a:t>
            </a:r>
            <a:r>
              <a:rPr lang="ru-RU" dirty="0" err="1" smtClean="0">
                <a:solidFill>
                  <a:srgbClr val="002060"/>
                </a:solidFill>
              </a:rPr>
              <a:t>Ёхор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IV.</a:t>
            </a:r>
            <a:r>
              <a:rPr lang="ru-RU" b="1" dirty="0" smtClean="0">
                <a:solidFill>
                  <a:srgbClr val="002060"/>
                </a:solidFill>
              </a:rPr>
              <a:t> Участие методической разработки в конкурсах профессионального мастерства.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нстантин\Desktop\диплом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970242" cy="5935003"/>
          </a:xfrm>
          <a:prstGeom prst="rect">
            <a:avLst/>
          </a:prstGeom>
          <a:noFill/>
        </p:spPr>
      </p:pic>
      <p:pic>
        <p:nvPicPr>
          <p:cNvPr id="1027" name="Picture 3" descr="C:\Users\Константин\Desktop\дипломы\diplom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0999"/>
            <a:ext cx="4191000" cy="5928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Планы на будущее: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Практически:  работа над танцем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Ёхор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Детальное изучение бурятского костюма;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во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всемиром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дне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Ёхора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.Постановка бурятского приветственного танца.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" descr="Картинки по запросу бурятский костю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81000"/>
            <a:ext cx="1304925" cy="2690567"/>
          </a:xfrm>
          <a:prstGeom prst="rect">
            <a:avLst/>
          </a:prstGeom>
          <a:noFill/>
        </p:spPr>
      </p:pic>
      <p:pic>
        <p:nvPicPr>
          <p:cNvPr id="3074" name="Рисунок 2" descr="Картинки по запросу бурятский костю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0999"/>
            <a:ext cx="1228725" cy="2546121"/>
          </a:xfrm>
          <a:prstGeom prst="rect">
            <a:avLst/>
          </a:prstGeom>
          <a:noFill/>
        </p:spPr>
      </p:pic>
      <p:pic>
        <p:nvPicPr>
          <p:cNvPr id="3073" name="Рисунок 3" descr="Картинки по запросу бурятский костю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"/>
            <a:ext cx="1256538" cy="25908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35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Рисунок 1" descr="Картинки по запросу бурятский костю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276600"/>
            <a:ext cx="2247900" cy="2947502"/>
          </a:xfrm>
          <a:prstGeom prst="rect">
            <a:avLst/>
          </a:prstGeom>
          <a:noFill/>
        </p:spPr>
      </p:pic>
      <p:pic>
        <p:nvPicPr>
          <p:cNvPr id="3080" name="Рисунок 7" descr="Картинки по запросу бурятский костю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276600"/>
            <a:ext cx="1895475" cy="2848391"/>
          </a:xfrm>
          <a:prstGeom prst="rect">
            <a:avLst/>
          </a:prstGeom>
          <a:noFill/>
        </p:spPr>
      </p:pic>
      <p:pic>
        <p:nvPicPr>
          <p:cNvPr id="3079" name="Рисунок 16" descr="Картинки по запросу бурятский костю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276600"/>
            <a:ext cx="1607695" cy="2971800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5" name="Рисунок 1" descr="https://upload.wikimedia.org/wikipedia/commons/thumb/1/1c/Buriatka.jpg/220px-Buriat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381000"/>
            <a:ext cx="1591733" cy="2514600"/>
          </a:xfrm>
          <a:prstGeom prst="rect">
            <a:avLst/>
          </a:prstGeom>
          <a:noFill/>
        </p:spPr>
      </p:pic>
      <p:pic>
        <p:nvPicPr>
          <p:cNvPr id="3084" name="Рисунок 8" descr="https://upload.wikimedia.org/wikipedia/commons/thumb/e/e4/%D0%A0%D0%BE%D0%B7%D0%B0_%D0%9B%D1%8B%D0%B3%D0%B4%D0%B5%D0%BD%D0%BE%D0%B2%D0%B0.JPG/220px-%D0%A0%D0%BE%D0%B7%D0%B0_%D0%9B%D1%8B%D0%B3%D0%B4%D0%B5%D0%BD%D0%BE%D0%B2%D0%B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3276600"/>
            <a:ext cx="1828800" cy="2819400"/>
          </a:xfrm>
          <a:prstGeom prst="rect">
            <a:avLst/>
          </a:prstGeom>
          <a:noFill/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610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Рисунок 14" descr="IMAG1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24200"/>
            <a:ext cx="1800225" cy="1276350"/>
          </a:xfrm>
          <a:prstGeom prst="rect">
            <a:avLst/>
          </a:prstGeom>
          <a:noFill/>
        </p:spPr>
      </p:pic>
      <p:pic>
        <p:nvPicPr>
          <p:cNvPr id="21514" name="Рисунок 1" descr="9 февраля глобальный ёхор дружно станцуют в Иркутс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2379" y="2514600"/>
            <a:ext cx="2325471" cy="1600200"/>
          </a:xfrm>
          <a:prstGeom prst="rect">
            <a:avLst/>
          </a:prstGeom>
          <a:noFill/>
        </p:spPr>
      </p:pic>
      <p:pic>
        <p:nvPicPr>
          <p:cNvPr id="21513" name="Рисунок 15" descr="IMAG14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685800"/>
            <a:ext cx="2114550" cy="1323975"/>
          </a:xfrm>
          <a:prstGeom prst="rect">
            <a:avLst/>
          </a:prstGeom>
          <a:noFill/>
        </p:spPr>
      </p:pic>
      <p:pic>
        <p:nvPicPr>
          <p:cNvPr id="21512" name="Рисунок 16" descr="IMAG14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200400"/>
            <a:ext cx="2031187" cy="1295400"/>
          </a:xfrm>
          <a:prstGeom prst="rect">
            <a:avLst/>
          </a:prstGeom>
          <a:noFill/>
        </p:spPr>
      </p:pic>
      <p:pic>
        <p:nvPicPr>
          <p:cNvPr id="21511" name="Рисунок 17" descr="IMAG14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685800"/>
            <a:ext cx="2038349" cy="1341020"/>
          </a:xfrm>
          <a:prstGeom prst="rect">
            <a:avLst/>
          </a:prstGeom>
          <a:noFill/>
        </p:spPr>
      </p:pic>
      <p:pic>
        <p:nvPicPr>
          <p:cNvPr id="21510" name="Рисунок 18" descr="IMAG14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5029200"/>
            <a:ext cx="2124075" cy="1200150"/>
          </a:xfrm>
          <a:prstGeom prst="rect">
            <a:avLst/>
          </a:prstGeom>
          <a:noFill/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676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796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работы по данной теме:</a:t>
            </a:r>
          </a:p>
          <a:p>
            <a:pPr algn="ctr"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3200" dirty="0" smtClean="0">
                <a:solidFill>
                  <a:srgbClr val="002060"/>
                </a:solidFill>
              </a:rPr>
              <a:t> Приобщение воспитанников к бурятской культуре.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патриотизма и любви к Малой Родине.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Единение через танец со всем миром.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468</TotalTime>
  <Words>268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 Тема: Бурятский народный танец  Лякишева Н.В.</vt:lpstr>
      <vt:lpstr>Слайд 2</vt:lpstr>
      <vt:lpstr>Результаты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Тема: Синтез вокально-хореографического искусства с элементами театрализации, для позитивной социализации и самореализации детей    </dc:title>
  <dc:creator>Надюша</dc:creator>
  <cp:lastModifiedBy>user</cp:lastModifiedBy>
  <cp:revision>51</cp:revision>
  <dcterms:created xsi:type="dcterms:W3CDTF">2016-10-15T11:17:06Z</dcterms:created>
  <dcterms:modified xsi:type="dcterms:W3CDTF">2017-01-23T16:32:59Z</dcterms:modified>
</cp:coreProperties>
</file>