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5" r:id="rId3"/>
    <p:sldId id="270" r:id="rId4"/>
    <p:sldId id="259" r:id="rId5"/>
    <p:sldId id="260" r:id="rId6"/>
    <p:sldId id="271" r:id="rId7"/>
    <p:sldId id="272" r:id="rId8"/>
    <p:sldId id="265" r:id="rId9"/>
    <p:sldId id="267" r:id="rId10"/>
    <p:sldId id="261" r:id="rId11"/>
    <p:sldId id="263" r:id="rId12"/>
    <p:sldId id="274" r:id="rId13"/>
    <p:sldId id="273" r:id="rId14"/>
    <p:sldId id="268" r:id="rId15"/>
    <p:sldId id="262" r:id="rId16"/>
    <p:sldId id="269" r:id="rId17"/>
    <p:sldId id="276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32" autoAdjust="0"/>
    <p:restoredTop sz="94660"/>
  </p:normalViewPr>
  <p:slideViewPr>
    <p:cSldViewPr>
      <p:cViewPr varScale="1">
        <p:scale>
          <a:sx n="68" d="100"/>
          <a:sy n="68" d="100"/>
        </p:scale>
        <p:origin x="18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5FDC-D66E-47EB-A77A-9715E66E1859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136E-7F7E-43CE-AC20-354F236113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5FDC-D66E-47EB-A77A-9715E66E1859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136E-7F7E-43CE-AC20-354F23611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5FDC-D66E-47EB-A77A-9715E66E1859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136E-7F7E-43CE-AC20-354F23611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5FDC-D66E-47EB-A77A-9715E66E1859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136E-7F7E-43CE-AC20-354F23611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5FDC-D66E-47EB-A77A-9715E66E1859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136E-7F7E-43CE-AC20-354F236113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5FDC-D66E-47EB-A77A-9715E66E1859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136E-7F7E-43CE-AC20-354F23611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5FDC-D66E-47EB-A77A-9715E66E1859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136E-7F7E-43CE-AC20-354F2361136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5FDC-D66E-47EB-A77A-9715E66E1859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136E-7F7E-43CE-AC20-354F23611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5FDC-D66E-47EB-A77A-9715E66E1859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136E-7F7E-43CE-AC20-354F23611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5FDC-D66E-47EB-A77A-9715E66E1859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136E-7F7E-43CE-AC20-354F2361136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5FDC-D66E-47EB-A77A-9715E66E1859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136E-7F7E-43CE-AC20-354F23611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4A75FDC-D66E-47EB-A77A-9715E66E1859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F10136E-7F7E-43CE-AC20-354F236113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Проект по теме: Математика в жизни дошкольников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Выполнил воспитатель: </a:t>
            </a:r>
            <a:r>
              <a:rPr lang="ru-RU" dirty="0" err="1">
                <a:solidFill>
                  <a:srgbClr val="0070C0"/>
                </a:solidFill>
              </a:rPr>
              <a:t>Шилина</a:t>
            </a:r>
            <a:r>
              <a:rPr lang="ru-RU" dirty="0">
                <a:solidFill>
                  <a:srgbClr val="0070C0"/>
                </a:solidFill>
              </a:rPr>
              <a:t> О.В.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76672"/>
            <a:ext cx="6912768" cy="228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200" dirty="0">
                <a:solidFill>
                  <a:schemeClr val="bg1">
                    <a:lumMod val="85000"/>
                  </a:schemeClr>
                </a:solidFill>
              </a:rPr>
              <a:t>Муниципальное казённое дошкольное образовательное учреждение  г.Новосибирска  Детский сад № 423 комбинированного вида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200" dirty="0">
                <a:solidFill>
                  <a:schemeClr val="bg1">
                    <a:lumMod val="85000"/>
                  </a:schemeClr>
                </a:solidFill>
              </a:rPr>
              <a:t>«Золотой ключик» </a:t>
            </a:r>
          </a:p>
          <a:p>
            <a:pPr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452320" y="5805264"/>
            <a:ext cx="83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2016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711" y="5373216"/>
            <a:ext cx="5904452" cy="65916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Измеряем глубину выпавшего снега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69" y="1772816"/>
            <a:ext cx="2754305" cy="367240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188640"/>
            <a:ext cx="3657600" cy="1091208"/>
          </a:xfrm>
        </p:spPr>
        <p:txBody>
          <a:bodyPr/>
          <a:lstStyle/>
          <a:p>
            <a:r>
              <a:rPr lang="ru-RU" sz="2400" dirty="0"/>
              <a:t>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90410"/>
            <a:ext cx="2700300" cy="3600400"/>
          </a:xfrm>
        </p:spPr>
      </p:pic>
      <p:pic>
        <p:nvPicPr>
          <p:cNvPr id="1026" name="Picture 2" descr="C:\Users\Пользователь\Desktop\фото математика\DSCN37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12124" y="3008753"/>
            <a:ext cx="3551993" cy="26642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82074" y="2041684"/>
            <a:ext cx="2012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Мы растём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369" y="426408"/>
            <a:ext cx="8889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Развивающая предметно-пространственная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среда в д/с должна обеспечивать доступ к объектам природного характера, побуждать к наблюдениям на участке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3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73216"/>
            <a:ext cx="8604448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Знакомимся с понятием плоская и объёмная фигура</a:t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412776"/>
            <a:ext cx="3657600" cy="639762"/>
          </a:xfrm>
        </p:spPr>
        <p:txBody>
          <a:bodyPr/>
          <a:lstStyle/>
          <a:p>
            <a:r>
              <a:rPr lang="ru-RU" sz="1800" dirty="0">
                <a:solidFill>
                  <a:srgbClr val="0070C0"/>
                </a:solidFill>
              </a:rPr>
              <a:t>Конусы, цилиндры, кубики – Объёмные фигуры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56792"/>
            <a:ext cx="3657600" cy="639762"/>
          </a:xfrm>
        </p:spPr>
        <p:txBody>
          <a:bodyPr/>
          <a:lstStyle/>
          <a:p>
            <a:r>
              <a:rPr lang="ru-RU" sz="1800" dirty="0">
                <a:solidFill>
                  <a:srgbClr val="0070C0"/>
                </a:solidFill>
              </a:rPr>
              <a:t>Постройки из плоскостного конструктора</a:t>
            </a:r>
          </a:p>
        </p:txBody>
      </p:sp>
      <p:pic>
        <p:nvPicPr>
          <p:cNvPr id="10" name="Содержимое 9" descr="DSCN373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276872"/>
            <a:ext cx="4175447" cy="3131585"/>
          </a:xfrm>
        </p:spPr>
      </p:pic>
      <p:pic>
        <p:nvPicPr>
          <p:cNvPr id="9" name="Содержимое 8" descr="DSCN37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4416491" cy="3312368"/>
          </a:xfrm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8738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Полифункциональная предметная среда пробуждает активное воображение детей </a:t>
            </a:r>
          </a:p>
        </p:txBody>
      </p:sp>
    </p:spTree>
    <p:extLst>
      <p:ext uri="{BB962C8B-B14F-4D97-AF65-F5344CB8AC3E}">
        <p14:creationId xmlns:p14="http://schemas.microsoft.com/office/powerpoint/2010/main" val="1182670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64704"/>
            <a:ext cx="5940152" cy="43894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Замок Снежной королеве</a:t>
            </a:r>
          </a:p>
        </p:txBody>
      </p:sp>
      <p:pic>
        <p:nvPicPr>
          <p:cNvPr id="5" name="Содержимое 4" descr="DSCN37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000" y="1484784"/>
            <a:ext cx="4324715" cy="3243536"/>
          </a:xfrm>
        </p:spPr>
      </p:pic>
      <p:pic>
        <p:nvPicPr>
          <p:cNvPr id="6" name="Содержимое 5" descr="DSCN37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500" y="1484784"/>
            <a:ext cx="4324713" cy="3243535"/>
          </a:xfrm>
        </p:spPr>
      </p:pic>
      <p:sp>
        <p:nvSpPr>
          <p:cNvPr id="7" name="TextBox 6"/>
          <p:cNvSpPr txBox="1"/>
          <p:nvPr/>
        </p:nvSpPr>
        <p:spPr>
          <a:xfrm>
            <a:off x="119471" y="4941168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 </a:t>
            </a:r>
            <a:r>
              <a:rPr lang="ru-RU" sz="3600" b="1" dirty="0">
                <a:solidFill>
                  <a:srgbClr val="0070C0"/>
                </a:solidFill>
              </a:rPr>
              <a:t>Использование в конструировании геометрических фигур</a:t>
            </a:r>
            <a:endParaRPr lang="ru-RU" sz="3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4941168"/>
            <a:ext cx="6781800" cy="123103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Кормушки и геометрические фигуры</a:t>
            </a:r>
          </a:p>
        </p:txBody>
      </p:sp>
      <p:pic>
        <p:nvPicPr>
          <p:cNvPr id="5" name="Содержимое 4" descr="IMG_20161130_1121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3185394" cy="4247191"/>
          </a:xfrm>
        </p:spPr>
      </p:pic>
      <p:pic>
        <p:nvPicPr>
          <p:cNvPr id="6" name="Содержимое 5" descr="DSCN37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844824"/>
            <a:ext cx="4228703" cy="3171527"/>
          </a:xfrm>
        </p:spPr>
      </p:pic>
      <p:sp>
        <p:nvSpPr>
          <p:cNvPr id="3" name="TextBox 2"/>
          <p:cNvSpPr txBox="1"/>
          <p:nvPr/>
        </p:nvSpPr>
        <p:spPr>
          <a:xfrm>
            <a:off x="4537680" y="894656"/>
            <a:ext cx="3763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Конкурс кормушек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781800" cy="58296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В чём измеряется температура?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517232"/>
            <a:ext cx="3657600" cy="639762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Учимся определять температуру по термометру</a:t>
            </a:r>
          </a:p>
        </p:txBody>
      </p:sp>
      <p:pic>
        <p:nvPicPr>
          <p:cNvPr id="7" name="Содержимое 6" descr="IMG_20161130_1123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3096344" cy="412845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5589240"/>
            <a:ext cx="3657600" cy="639762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Температура измеряется в градусах</a:t>
            </a:r>
          </a:p>
        </p:txBody>
      </p:sp>
      <p:pic>
        <p:nvPicPr>
          <p:cNvPr id="10" name="Содержимое 9" descr="DSCN38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70339" y="1802469"/>
            <a:ext cx="4269669" cy="3202252"/>
          </a:xfrm>
        </p:spPr>
      </p:pic>
    </p:spTree>
    <p:extLst>
      <p:ext uri="{BB962C8B-B14F-4D97-AF65-F5344CB8AC3E}">
        <p14:creationId xmlns:p14="http://schemas.microsoft.com/office/powerpoint/2010/main" val="740160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556792"/>
            <a:ext cx="3657600" cy="639762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Знакомство со счётами</a:t>
            </a:r>
          </a:p>
        </p:txBody>
      </p:sp>
      <p:pic>
        <p:nvPicPr>
          <p:cNvPr id="8" name="Содержимое 7" descr="DSCN37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3945632" cy="295922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692696"/>
            <a:ext cx="4104456" cy="864096"/>
          </a:xfrm>
        </p:spPr>
        <p:txBody>
          <a:bodyPr/>
          <a:lstStyle/>
          <a:p>
            <a:r>
              <a:rPr lang="ru-RU" sz="1800" dirty="0">
                <a:solidFill>
                  <a:srgbClr val="0070C0"/>
                </a:solidFill>
              </a:rPr>
              <a:t>Вес  измеряется весами и</a:t>
            </a:r>
          </a:p>
          <a:p>
            <a:r>
              <a:rPr lang="ru-RU" sz="1800" dirty="0">
                <a:solidFill>
                  <a:srgbClr val="0070C0"/>
                </a:solidFill>
              </a:rPr>
              <a:t>измеряется в граммах, килограммах</a:t>
            </a:r>
          </a:p>
          <a:p>
            <a:endParaRPr lang="ru-RU" sz="1800" dirty="0"/>
          </a:p>
        </p:txBody>
      </p:sp>
      <p:pic>
        <p:nvPicPr>
          <p:cNvPr id="9" name="Содержимое 8" descr="DSCN379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556792"/>
            <a:ext cx="4032448" cy="3024336"/>
          </a:xfrm>
        </p:spPr>
      </p:pic>
      <p:sp>
        <p:nvSpPr>
          <p:cNvPr id="7" name="TextBox 6"/>
          <p:cNvSpPr txBox="1"/>
          <p:nvPr/>
        </p:nvSpPr>
        <p:spPr>
          <a:xfrm>
            <a:off x="179512" y="5013176"/>
            <a:ext cx="867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 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11340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620688"/>
            <a:ext cx="1872208" cy="51095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Логика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5373216"/>
            <a:ext cx="7200800" cy="783778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Занимательные занятия со счётными палочками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320480" cy="324036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06" y="2276872"/>
            <a:ext cx="4224470" cy="3168352"/>
          </a:xfrm>
        </p:spPr>
      </p:pic>
    </p:spTree>
    <p:extLst>
      <p:ext uri="{BB962C8B-B14F-4D97-AF65-F5344CB8AC3E}">
        <p14:creationId xmlns:p14="http://schemas.microsoft.com/office/powerpoint/2010/main" val="1143702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       Змейка</a:t>
            </a:r>
          </a:p>
        </p:txBody>
      </p:sp>
      <p:pic>
        <p:nvPicPr>
          <p:cNvPr id="7" name="Содержимое 6" descr="IMG_20170303_1823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3006080" cy="400810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68144" y="332656"/>
            <a:ext cx="2951184" cy="988714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Цветные палочки </a:t>
            </a:r>
            <a:r>
              <a:rPr lang="ru-RU" dirty="0" err="1">
                <a:solidFill>
                  <a:srgbClr val="0070C0"/>
                </a:solidFill>
              </a:rPr>
              <a:t>Кюйзера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IMG_20170303_18265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84168" y="1340768"/>
            <a:ext cx="2916324" cy="3888432"/>
          </a:xfrm>
        </p:spPr>
      </p:pic>
      <p:pic>
        <p:nvPicPr>
          <p:cNvPr id="1026" name="Picture 2" descr="C:\Users\Пользователь\Desktop\фото математика\IMG_20170307_155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2423" y="3429000"/>
            <a:ext cx="3600400" cy="27003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51920" y="2186861"/>
            <a:ext cx="18614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Шашки и 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шахматы</a:t>
            </a:r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4248472" cy="101500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Дидактические,  настольные  игры</a:t>
            </a:r>
          </a:p>
        </p:txBody>
      </p:sp>
      <p:pic>
        <p:nvPicPr>
          <p:cNvPr id="7" name="Содержимое 6" descr="DSCN37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3744416" cy="28083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99592" y="4758345"/>
            <a:ext cx="3456384" cy="1224136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Многообразие дидактических игр  увлекает детей</a:t>
            </a:r>
          </a:p>
        </p:txBody>
      </p:sp>
      <p:pic>
        <p:nvPicPr>
          <p:cNvPr id="8" name="Содержимое 7" descr="DSCN371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556449"/>
            <a:ext cx="3696411" cy="2772308"/>
          </a:xfrm>
        </p:spPr>
      </p:pic>
      <p:pic>
        <p:nvPicPr>
          <p:cNvPr id="1026" name="Picture 2" descr="C:\Users\Пользователь\Desktop\фото математика\102NIKON\DSCN37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356992"/>
            <a:ext cx="3744416" cy="2808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408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92696"/>
            <a:ext cx="7543800" cy="38862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Цель : Использование разнообразных видов детской деятельности в развитии математических навыков.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7698432" cy="554461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n-lt"/>
              </a:rPr>
              <a:t>        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Разнообразие методов  и приёмов работы с детьми, помогает дошкольникам овладеть способами и приёмами познания, применять полученные  знания в самостоятельной деятельности. Это создаёт предпосылки для формирования  правильного миропонимания, позволяет обеспечить общую развивающую направленность обучения, связь с умственным,  речевым  и различными видами деятельности. </a:t>
            </a:r>
            <a:br>
              <a:rPr lang="ru-RU" sz="2400" b="1" dirty="0">
                <a:solidFill>
                  <a:srgbClr val="0070C0"/>
                </a:solidFill>
                <a:latin typeface="+mn-lt"/>
              </a:rPr>
            </a:br>
            <a:r>
              <a:rPr lang="ru-RU" sz="2400" b="1" dirty="0">
                <a:solidFill>
                  <a:srgbClr val="0070C0"/>
                </a:solidFill>
                <a:latin typeface="+mn-lt"/>
              </a:rPr>
              <a:t>          Игровые ситуации, сюжетно- ролевые игры мотивируют  деятельность детей  направляют их мыслительную  активность  на поиск способов решения поставленных задач.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229200"/>
            <a:ext cx="7698432" cy="87099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Порядковый счёт, числовой ряд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476672"/>
            <a:ext cx="7128792" cy="639762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Развивающая предметно-пространственная среда в д/с должна быть содержательно-насыщенной, развивающей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6" y="1196752"/>
            <a:ext cx="3657600" cy="2743200"/>
          </a:xfrm>
        </p:spPr>
      </p:pic>
      <p:pic>
        <p:nvPicPr>
          <p:cNvPr id="7" name="Содержимое 6" descr="DSCN370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268760"/>
            <a:ext cx="3657600" cy="2743200"/>
          </a:xfrm>
        </p:spPr>
      </p:pic>
      <p:pic>
        <p:nvPicPr>
          <p:cNvPr id="1026" name="Picture 2" descr="C:\Users\Пользователь\Desktop\фото математика\IMG_20161125_152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573016"/>
            <a:ext cx="3168352" cy="1862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826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373216"/>
            <a:ext cx="5904656" cy="79898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Сюжетно-ролевая игра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76672"/>
            <a:ext cx="3877000" cy="179189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Игра в магазин позволяет научить количественному счёту, порядковому,  а так же в игре знакомимся с весами, понятием веса и счётом денег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1" y="2420888"/>
            <a:ext cx="4071259" cy="305344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1556792"/>
            <a:ext cx="3657600" cy="639762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Игра в автобус учит находить своё место</a:t>
            </a:r>
          </a:p>
        </p:txBody>
      </p:sp>
      <p:pic>
        <p:nvPicPr>
          <p:cNvPr id="7" name="Содержимое 6" descr="DSCN378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462" y="2384884"/>
            <a:ext cx="4104010" cy="3078008"/>
          </a:xfrm>
        </p:spPr>
      </p:pic>
    </p:spTree>
    <p:extLst>
      <p:ext uri="{BB962C8B-B14F-4D97-AF65-F5344CB8AC3E}">
        <p14:creationId xmlns:p14="http://schemas.microsoft.com/office/powerpoint/2010/main" val="4891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401" y="4725144"/>
            <a:ext cx="4824536" cy="654968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Измерение времени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5517232"/>
            <a:ext cx="2880320" cy="639762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Песочные часы, измеряют минуты</a:t>
            </a:r>
          </a:p>
        </p:txBody>
      </p:sp>
      <p:pic>
        <p:nvPicPr>
          <p:cNvPr id="7" name="Содержимое 6" descr="DSCN37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9116" y="1481137"/>
            <a:ext cx="4192884" cy="31446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5517232"/>
            <a:ext cx="2952328" cy="639762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Изучаем части суток и часы</a:t>
            </a:r>
          </a:p>
        </p:txBody>
      </p:sp>
      <p:pic>
        <p:nvPicPr>
          <p:cNvPr id="8" name="Содержимое 7" descr="DSCN37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4" y="1481138"/>
            <a:ext cx="4229330" cy="3171998"/>
          </a:xfrm>
        </p:spPr>
      </p:pic>
      <p:sp>
        <p:nvSpPr>
          <p:cNvPr id="10" name="TextBox 9"/>
          <p:cNvSpPr txBox="1"/>
          <p:nvPr/>
        </p:nvSpPr>
        <p:spPr>
          <a:xfrm>
            <a:off x="395536" y="326002"/>
            <a:ext cx="84702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Развивающая предметно-пространственная среда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 д/с должна быть полифункциональной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013176"/>
            <a:ext cx="67818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Календарь природы и график дежурства помогут детям научиться ориентироваться во времени </a:t>
            </a:r>
          </a:p>
        </p:txBody>
      </p:sp>
      <p:pic>
        <p:nvPicPr>
          <p:cNvPr id="5" name="Содержимое 4" descr="DSCN37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224470" cy="3168352"/>
          </a:xfrm>
        </p:spPr>
      </p:pic>
      <p:pic>
        <p:nvPicPr>
          <p:cNvPr id="8" name="Содержимое 7" descr="DSCN37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980728"/>
            <a:ext cx="4268656" cy="320149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85184"/>
            <a:ext cx="8568952" cy="116815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Знакомство с линейкой.  Длину, ширину, высоту измеряют  в сантиметрах, метрах, километрах.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56792"/>
            <a:ext cx="2516904" cy="475366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Длиннее, короче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4133320" cy="309999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80112" y="1556792"/>
            <a:ext cx="2015080" cy="475366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Выше, ниже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149216" cy="3111912"/>
          </a:xfrm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81096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Развивающая предметно-пространственная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среда в д/с должна быть доступной и безопасной </a:t>
            </a:r>
          </a:p>
        </p:txBody>
      </p:sp>
    </p:spTree>
    <p:extLst>
      <p:ext uri="{BB962C8B-B14F-4D97-AF65-F5344CB8AC3E}">
        <p14:creationId xmlns:p14="http://schemas.microsoft.com/office/powerpoint/2010/main" val="364763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7920880" cy="116125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Сравниваем стороны плоских геометрических фигур,  делаем выводы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04664"/>
            <a:ext cx="3657600" cy="855786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Стороны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квадрата  равны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6" y="1481138"/>
            <a:ext cx="4037310" cy="302798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620688"/>
            <a:ext cx="2879176" cy="639762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У прямоугольника  стороны не равны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4037310" cy="3027982"/>
          </a:xfrm>
        </p:spPr>
      </p:pic>
    </p:spTree>
    <p:extLst>
      <p:ext uri="{BB962C8B-B14F-4D97-AF65-F5344CB8AC3E}">
        <p14:creationId xmlns:p14="http://schemas.microsoft.com/office/powerpoint/2010/main" val="2900436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772</TotalTime>
  <Words>353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Impact</vt:lpstr>
      <vt:lpstr>Times New Roman</vt:lpstr>
      <vt:lpstr>NewsPrint</vt:lpstr>
      <vt:lpstr>Проект по теме: Математика в жизни дошкольников</vt:lpstr>
      <vt:lpstr>Презентация PowerPoint</vt:lpstr>
      <vt:lpstr>         Разнообразие методов  и приёмов работы с детьми, помогает дошкольникам овладеть способами и приёмами познания, применять полученные  знания в самостоятельной деятельности. Это создаёт предпосылки для формирования  правильного миропонимания, позволяет обеспечить общую развивающую направленность обучения, связь с умственным,  речевым  и различными видами деятельности.            Игровые ситуации, сюжетно- ролевые игры мотивируют  деятельность детей  направляют их мыслительную  активность  на поиск способов решения поставленных задач.</vt:lpstr>
      <vt:lpstr>Порядковый счёт, числовой ряд</vt:lpstr>
      <vt:lpstr>Сюжетно-ролевая игра</vt:lpstr>
      <vt:lpstr>Измерение времени</vt:lpstr>
      <vt:lpstr>Календарь природы и график дежурства помогут детям научиться ориентироваться во времени </vt:lpstr>
      <vt:lpstr>Знакомство с линейкой.  Длину, ширину, высоту измеряют  в сантиметрах, метрах, километрах. </vt:lpstr>
      <vt:lpstr>Сравниваем стороны плоских геометрических фигур,  делаем выводы</vt:lpstr>
      <vt:lpstr>Презентация PowerPoint</vt:lpstr>
      <vt:lpstr>Знакомимся с понятием плоская и объёмная фигура </vt:lpstr>
      <vt:lpstr>Замок Снежной королеве</vt:lpstr>
      <vt:lpstr>Кормушки и геометрические фигуры</vt:lpstr>
      <vt:lpstr>В чём измеряется температура?</vt:lpstr>
      <vt:lpstr> </vt:lpstr>
      <vt:lpstr>Логика</vt:lpstr>
      <vt:lpstr>Презентация PowerPoint</vt:lpstr>
      <vt:lpstr>Дидактические,  настольные  игры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шилин влад</cp:lastModifiedBy>
  <cp:revision>53</cp:revision>
  <dcterms:created xsi:type="dcterms:W3CDTF">2016-09-15T06:05:21Z</dcterms:created>
  <dcterms:modified xsi:type="dcterms:W3CDTF">2017-09-24T16:07:58Z</dcterms:modified>
</cp:coreProperties>
</file>