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21" r:id="rId13"/>
    <p:sldId id="319" r:id="rId14"/>
    <p:sldId id="320" r:id="rId15"/>
    <p:sldId id="322" r:id="rId16"/>
    <p:sldId id="323" r:id="rId17"/>
    <p:sldId id="324" r:id="rId18"/>
    <p:sldId id="32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9" d="100"/>
          <a:sy n="79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69ACD2-7A9D-4972-B0A6-438D49DE6619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627FF9-3C07-4148-B422-575F122E9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7CD8C-C5A5-46EF-AC10-D0E1F7C086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DE47-F21E-4D7C-B6C2-F5DE140BC634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D95E-8038-45F0-9B02-4E327BAA2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193E-4928-48DF-ACFD-D6ABF0DBBFD0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A756C-1C67-4B00-892D-14FF2A7E5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992B-255A-4312-98D4-880762A366F4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11D5-A2DB-453D-B633-080B41881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20D1-91AF-4A27-8567-C83BAF2C293B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4647-4C14-4B1B-9412-A8BE64AFC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5F1D-1A49-43C6-B0AE-0ECB3B7B6B61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94F1-875F-4333-8736-7A4CDC32B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0EDF-8E02-4BCD-97C0-7C7076F24911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8EC5-63F3-4DEE-9572-9285CA21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EF00-4073-4EBA-A094-52AAB205E5E8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89F-F411-4FD3-B702-29EDFA333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E74D-7267-4131-A6E9-39ED3373F214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B9AAA-E40A-4ACD-A742-E1B61D6CB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39D0-F113-4794-8953-879F1FB532E3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66E6-C054-4184-824E-C77DD3A58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D24E-554B-4CA1-9B1D-1EC1248CB7E6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6047-40F6-4C6D-885C-0FE00EBBA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F2B0-1FFC-4025-A1BF-BAC7C172780D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F6B4-F23A-4C4C-96A6-EAA518E9D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5A7ED-E627-44C2-905C-4932D7A8A520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A09AE5-2902-4C99-B5EA-7A6D74FAC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3527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Majestic X-2" pitchFamily="66" charset="0"/>
              </a:rPr>
              <a:t>Урок</a:t>
            </a:r>
            <a:b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Majestic X-2" pitchFamily="66" charset="0"/>
              </a:rPr>
            </a:b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Majestic X-2" pitchFamily="66" charset="0"/>
              </a:rPr>
              <a:t> русского языка</a:t>
            </a:r>
            <a:b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Majestic X-2" pitchFamily="66" charset="0"/>
              </a:rPr>
            </a:b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Majestic X-2" pitchFamily="66" charset="0"/>
              </a:rPr>
              <a:t>в 5 классе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Majestic X-2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25" y="4797425"/>
            <a:ext cx="3384550" cy="187166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900" b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Подготовила учитель русского языка и литературы </a:t>
            </a:r>
          </a:p>
          <a:p>
            <a:pPr algn="l">
              <a:lnSpc>
                <a:spcPct val="90000"/>
              </a:lnSpc>
            </a:pPr>
            <a:r>
              <a:rPr lang="ru-RU" sz="1900" b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МОАУ СОШ №7 г.Лабинска </a:t>
            </a:r>
          </a:p>
          <a:p>
            <a:pPr algn="l">
              <a:lnSpc>
                <a:spcPct val="90000"/>
              </a:lnSpc>
            </a:pPr>
            <a:r>
              <a:rPr lang="ru-RU" sz="1900" b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  <a:p>
            <a:pPr algn="l">
              <a:lnSpc>
                <a:spcPct val="90000"/>
              </a:lnSpc>
            </a:pPr>
            <a:r>
              <a:rPr lang="ru-RU" sz="1900" b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Федосеева И.В.</a:t>
            </a:r>
          </a:p>
        </p:txBody>
      </p:sp>
      <p:sp>
        <p:nvSpPr>
          <p:cNvPr id="14340" name="AutoShape 4" descr="http://%D0%BC%D0%B8%D1%80-%D0%BE%D0%BB%D0%B8%D0%BC%D0%BF%D0%B8%D0%B0%D0%B4.%D1%80%D1%84/images/books-icon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AutoShape 6" descr="http://%D0%BC%D0%B8%D1%80-%D0%BE%D0%BB%D0%B8%D0%BC%D0%BF%D0%B8%D0%B0%D0%B4.%D1%80%D1%84/images/books-icon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AutoShape 8" descr="http://%D0%BC%D0%B8%D1%80-%D0%BE%D0%BB%D0%B8%D0%BC%D0%BF%D0%B8%D0%B0%D0%B4.%D1%80%D1%84/images/books-icon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AutoShape 10" descr="http://%D0%BC%D0%B8%D1%80-%D0%BE%D0%BB%D0%B8%D0%BC%D0%BF%D0%B8%D0%B0%D0%B4.%D1%80%D1%84/images/books-icon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AutoShape 12" descr="http://%D0%BC%D0%B8%D1%80-%D0%BE%D0%BB%D0%B8%D0%BC%D0%BF%D0%B8%D0%B0%D0%B4.%D1%80%D1%84/images/books-icon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5" name="AutoShape 14" descr="http://%D0%BC%D0%B8%D1%80-%D0%BE%D0%BB%D0%B8%D0%BC%D0%BF%D0%B8%D0%B0%D0%B4.%D1%80%D1%84/images/books-icon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6" name="Picture 2" descr="http://slimon.ru/upload/iblock/e8c/e8c8b5e8957943a492ccdab345a856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3749675"/>
            <a:ext cx="35433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350" cy="6034087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Потрудились – отдохнем.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Встанем, глубоко вздохнем.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Руки в стороны, вперед,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Влево, вправо поворот.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Три наклона, прямо встать,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Руки вниз и вверх поднять.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Руки плавно опустили,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Всем улыбки подарили.</a:t>
            </a:r>
          </a:p>
        </p:txBody>
      </p:sp>
      <p:pic>
        <p:nvPicPr>
          <p:cNvPr id="24579" name="Picture 4" descr="http://www.playcast.ru/uploads/2015/06/09/139184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716338"/>
            <a:ext cx="233997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68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800" b="1" dirty="0" smtClean="0"/>
              <a:t>Распредели глаголы на две группы: 1) глаголы с частицей </a:t>
            </a:r>
            <a:r>
              <a:rPr lang="ru-RU" sz="4800" b="1" i="1" dirty="0" smtClean="0"/>
              <a:t>не</a:t>
            </a:r>
            <a:r>
              <a:rPr lang="ru-RU" sz="4800" b="1" dirty="0" smtClean="0"/>
              <a:t>; 2) глаголы с приставкой </a:t>
            </a:r>
            <a:r>
              <a:rPr lang="ru-RU" sz="4800" b="1" i="1" dirty="0" smtClean="0"/>
              <a:t>не-</a:t>
            </a:r>
            <a:r>
              <a:rPr lang="ru-RU" sz="4800" b="1" dirty="0" smtClean="0"/>
              <a:t>.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(Не) теряю, (не) здоровится, (не) сержусь, (не) болею, (не) можется, (не)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годует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радуется, (не) отважится, (не)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домогает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разговаривает, (не)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доумевает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Взаимопроверка.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Не  раздельно</a:t>
            </a:r>
          </a:p>
        </p:txBody>
      </p:sp>
      <p:sp>
        <p:nvSpPr>
          <p:cNvPr id="2662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 теряю;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 сержусь;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 болею;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 радуется;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 отважится;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 разговаривает</a:t>
            </a:r>
          </a:p>
        </p:txBody>
      </p:sp>
      <p:sp>
        <p:nvSpPr>
          <p:cNvPr id="2662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Не слитно</a:t>
            </a:r>
          </a:p>
        </p:txBody>
      </p:sp>
      <p:sp>
        <p:nvSpPr>
          <p:cNvPr id="26630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Нездоровится;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Неможется;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Негодует;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Недомогает;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Недоумевает;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Неволит.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Недоумевать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значит сомневаться, удивляться.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Негодовать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значит выражать неудовольствие.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Неистовствовать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значит злиться, беситься.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Неволить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значит заставлять, не считаясь с желанием.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Недомогать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значит находиться в состоянии нездоровья.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Нездоровится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это значит находиться в болезненном состоянии.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713662" cy="6249988"/>
          </a:xfrm>
        </p:spPr>
        <p:txBody>
          <a:bodyPr/>
          <a:lstStyle/>
          <a:p>
            <a:pPr algn="l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Полезные советы кота Баюна.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Ну (не)умееш... ты себя вести в школе! А правила запомнить нетрудно, их немного. (Не)выкрикивай на уроке. (Не)сбивай с ног учителей, а вдруг они тебе ещё пригодят...ся! (Не)бей окна, сам потом замёрзне..., и заболее... 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(Не)дёргай девч...нок за косички,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хуже потом будет – списать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(не)дадут. (Не)рви тетрадки,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они родителям недёшево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обходят…ся.</a:t>
            </a:r>
          </a:p>
        </p:txBody>
      </p:sp>
      <p:pic>
        <p:nvPicPr>
          <p:cNvPr id="28675" name="Picture 2" descr="http://folkmetal.pl/wp-content/uploads/2013/05/kot-bajun_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5970">
            <a:off x="6278563" y="4056063"/>
            <a:ext cx="2944812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Составьте связный текст из 4-5 предложений на тему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«Настоящий товарищ»,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используя опорные слова (глаголы с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данные в упр.615).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algn="l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         Закончи предложение.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-Сегодня на уроке мы узнали о 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-Я научился…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-Мне было трудно…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-Своей работой я … и 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оцениваю на…</a:t>
            </a:r>
          </a:p>
        </p:txBody>
      </p:sp>
      <p:pic>
        <p:nvPicPr>
          <p:cNvPr id="30723" name="Picture 2" descr="http://northbeach.schoolwires.com/cms/lib07/FL01000313/Centricity/Domain/63/arg-5-50-tran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00438"/>
            <a:ext cx="324008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692275" y="1052513"/>
            <a:ext cx="6994525" cy="4392612"/>
          </a:xfrm>
        </p:spPr>
        <p:txBody>
          <a:bodyPr/>
          <a:lstStyle/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Параграф 107, упр.610, 617. 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http://net.puslapiai.lt/_data/i/upload/2013/06/30/20130630195908-a8441d42-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0738"/>
            <a:ext cx="349726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5112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545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Все предметы оживляет, 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Всех их в дело вовлекает,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Что им делать говорит,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Строго сам за тем следит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Он три времени имеет,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И спрягаться он умеет.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2" descr="http://www.playcast.ru/uploads/2015/05/20/136710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3573463"/>
            <a:ext cx="3051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23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Глагол-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часть речи, которая обозначает действие предмета и отвечает на вопросы что делать? Что сделать?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изменяются по временам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бывают в форме  настоящего. Прошедшего или будущего времени.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настоящем и будущем времени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глаголы изменяются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лицам и числам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прошедшем времени – по родам (в единственном числе) и числам.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предложении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глагол обычно бывает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сказуемым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согласуется с подлежащим.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480175" cy="4738687"/>
          </a:xfrm>
        </p:spPr>
        <p:txBody>
          <a:bodyPr/>
          <a:lstStyle/>
          <a:p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Стыдно знать,</a:t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стыдно учиться.</a:t>
            </a:r>
          </a:p>
        </p:txBody>
      </p:sp>
      <p:pic>
        <p:nvPicPr>
          <p:cNvPr id="18435" name="Picture 2" descr="http://edu.znate.ru/tw_files2/urls_8/133/d-132614/132614_html_62c189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725" y="1557338"/>
            <a:ext cx="41052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16013" y="1412875"/>
            <a:ext cx="7200900" cy="2879725"/>
          </a:xfrm>
        </p:spPr>
        <p:txBody>
          <a:bodyPr/>
          <a:lstStyle/>
          <a:p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Не стыдно не знать, </a:t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стыдно не учиться.</a:t>
            </a:r>
          </a:p>
        </p:txBody>
      </p:sp>
      <p:pic>
        <p:nvPicPr>
          <p:cNvPr id="19459" name="Picture 2" descr="http://www.playcast.ru/uploads/2014/11/24/107763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244792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8137"/>
          </a:xfrm>
        </p:spPr>
        <p:txBody>
          <a:bodyPr/>
          <a:lstStyle/>
          <a:p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Не с глаголами.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995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с глаголами раздельно. Исключение составляют те глаголы, которые не употребляются без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Не был.   Ненавидеть (искл.)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Откладывай на завтра то, что можно сделать сегодня.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 чужом доме  указывают.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Лодырю всегда здоровится.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Здоровье за деньги купишь.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Ложь человека красит.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79388" y="1125538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79388" y="3068638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79388" y="2420938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79388" y="3789363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79388" y="4437063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st.gde-fon.com/wallpapers_preview/377423_%28www.Gde-Fon.com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5629275"/>
          </a:xfrm>
        </p:spPr>
        <p:txBody>
          <a:bodyPr/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Не откладывай на завтра то, что можно сделать сегодня.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 чужом доме  не указывают.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Лодырю всегда нездоровится.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Здоровье за деньги не купишь.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Ложь человека не красит.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250825" y="1268413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50825" y="2420938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50825" y="3068638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50825" y="3716338"/>
            <a:ext cx="7207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50825" y="4508500"/>
            <a:ext cx="7207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413</Words>
  <Application>Microsoft Office PowerPoint</Application>
  <PresentationFormat>Экран (4:3)</PresentationFormat>
  <Paragraphs>37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Arial</vt:lpstr>
      <vt:lpstr>Majestic X-2</vt:lpstr>
      <vt:lpstr>Times New Roman</vt:lpstr>
      <vt:lpstr>Тема Office</vt:lpstr>
      <vt:lpstr>Урок  русского языка в 5 классе</vt:lpstr>
      <vt:lpstr> Все предметы оживляет,  Всех их в дело вовлекает, Что им делать говорит, Строго сам за тем следит Он три времени имеет, И спрягаться он умеет.   </vt:lpstr>
      <vt:lpstr>Глагол- часть речи, которая обозначает действие предмета и отвечает на вопросы что делать? Что сделать?  Глаголы изменяются по временам: бывают в форме  настоящего. Прошедшего или будущего времени. В настоящем и будущем времени глаголы изменяются по лицам и числам, а в прошедшем времени – по родам (в единственном числе) и числам.  В предложении глагол обычно бывает сказуемым и согласуется с подлежащим.</vt:lpstr>
      <vt:lpstr>Стыдно знать,  стыдно учиться.</vt:lpstr>
      <vt:lpstr>Не стыдно не знать,  стыдно не учиться.</vt:lpstr>
      <vt:lpstr>Классная работа.  Не с глаголами.</vt:lpstr>
      <vt:lpstr>Не с глаголами раздельно. Исключение составляют те глаголы, которые не употребляются без не.  Не был.   Ненавидеть (искл.)</vt:lpstr>
      <vt:lpstr>    Откладывай на завтра то, что можно сделать сегодня.      В чужом доме  указывают.      Лодырю всегда здоровится.      Здоровье за деньги купишь.     Ложь человека красит. </vt:lpstr>
      <vt:lpstr>     Не откладывай на завтра то, что можно сделать сегодня.      В чужом доме  не указывают.      Лодырю всегда нездоровится.      Здоровье за деньги не купишь.     Ложь человека не красит. </vt:lpstr>
      <vt:lpstr>Потрудились – отдохнем. Встанем, глубоко вздохнем. Руки в стороны, вперед, Влево, вправо поворот. Три наклона, прямо встать, Руки вниз и вверх поднять. Руки плавно опустили, Всем улыбки подарили.</vt:lpstr>
      <vt:lpstr>Распредели глаголы на две группы: 1) глаголы с частицей не; 2) глаголы с приставкой не-.  (Не) теряю, (не) здоровится, (не) сержусь, (не) болею, (не) можется, (не) годует, (не) радуется, (не) отважится, (не) домогает, (не) разговаривает, (не) доумевает, (не) волит. </vt:lpstr>
      <vt:lpstr>Взаимопроверка.</vt:lpstr>
      <vt:lpstr>Недоумевать– это значит сомневаться, удивляться. Негодовать – это значит выражать неудовольствие.  Неистовствовать – это значит злиться, беситься. Неволить – это значит заставлять, не считаясь с желанием. Недомогать – это значит находиться в состоянии нездоровья. Нездоровится - это значит находиться в болезненном состоянии.</vt:lpstr>
      <vt:lpstr>Полезные советы кота Баюна.   Ну (не)умееш... ты себя вести в школе! А правила запомнить нетрудно, их немного. (Не)выкрикивай на уроке. (Не)сбивай с ног учителей, а вдруг они тебе ещё пригодят...ся! (Не)бей окна, сам потом замёрзне..., и заболее... .  (Не)дёргай девч...нок за косички,  хуже потом будет – списать  (не)дадут. (Не)рви тетрадки,  они родителям недёшево  обходят…ся.</vt:lpstr>
      <vt:lpstr>Составьте связный текст из 4-5 предложений на тему «Настоящий товарищ», используя опорные слова (глаголы с не, данные в упр.615).  </vt:lpstr>
      <vt:lpstr>               Закончи предложение.  -Сегодня на уроке мы узнали о … -Я научился… -Мне было трудно… -Своей работой я … и  оцениваю на…</vt:lpstr>
      <vt:lpstr>Домашнее задание.  Параграф 107, упр.610, 617.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City</dc:creator>
  <cp:lastModifiedBy>Admin</cp:lastModifiedBy>
  <cp:revision>73</cp:revision>
  <dcterms:created xsi:type="dcterms:W3CDTF">2013-05-24T05:17:49Z</dcterms:created>
  <dcterms:modified xsi:type="dcterms:W3CDTF">2017-09-15T20:02:33Z</dcterms:modified>
</cp:coreProperties>
</file>