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notesMasterIdLst>
    <p:notesMasterId r:id="rId15"/>
  </p:notesMasterIdLst>
  <p:handoutMasterIdLst>
    <p:handoutMasterId r:id="rId16"/>
  </p:handoutMasterIdLst>
  <p:sldIdLst>
    <p:sldId id="275" r:id="rId2"/>
    <p:sldId id="257" r:id="rId3"/>
    <p:sldId id="258" r:id="rId4"/>
    <p:sldId id="276" r:id="rId5"/>
    <p:sldId id="277" r:id="rId6"/>
    <p:sldId id="263" r:id="rId7"/>
    <p:sldId id="266" r:id="rId8"/>
    <p:sldId id="278" r:id="rId9"/>
    <p:sldId id="260" r:id="rId10"/>
    <p:sldId id="265" r:id="rId11"/>
    <p:sldId id="261" r:id="rId12"/>
    <p:sldId id="279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ельды" initials="Н.Н." lastIdx="0" clrIdx="0">
    <p:extLst>
      <p:ext uri="{19B8F6BF-5375-455C-9EA6-DF929625EA0E}">
        <p15:presenceInfo xmlns:p15="http://schemas.microsoft.com/office/powerpoint/2012/main" userId="Бельды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0CC66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257" autoAdjust="0"/>
  </p:normalViewPr>
  <p:slideViewPr>
    <p:cSldViewPr>
      <p:cViewPr varScale="1">
        <p:scale>
          <a:sx n="66" d="100"/>
          <a:sy n="66" d="100"/>
        </p:scale>
        <p:origin x="14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76"/>
    </p:cViewPr>
  </p:sorterViewPr>
  <p:notesViewPr>
    <p:cSldViewPr>
      <p:cViewPr varScale="1">
        <p:scale>
          <a:sx n="52" d="100"/>
          <a:sy n="52" d="100"/>
        </p:scale>
        <p:origin x="2608" y="64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5F232-46CB-4454-9BAF-EC682F1CF4D9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F8244-EA8D-4228-B0AD-5853D5BC52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934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39A85-02DD-4B9B-99CD-38320D6E81F2}" type="datetimeFigureOut">
              <a:rPr lang="ru-RU" smtClean="0"/>
              <a:t>20.01.2017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D51F9-0515-4D29-95CF-72C96ADF7C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37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D51F9-0515-4D29-95CF-72C96ADF7C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14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09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85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00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26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61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0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2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9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7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7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074F12-AA26-4AC8-9962-C36BB8F32554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1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cs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slide" Target="slide5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slide" Target="slide1.xml"/><Relationship Id="rId5" Type="http://schemas.openxmlformats.org/officeDocument/2006/relationships/slide" Target="slide12.xml"/><Relationship Id="rId15" Type="http://schemas.openxmlformats.org/officeDocument/2006/relationships/image" Target="../media/image21.png"/><Relationship Id="rId10" Type="http://schemas.openxmlformats.org/officeDocument/2006/relationships/image" Target="../media/image18.jpeg"/><Relationship Id="rId4" Type="http://schemas.openxmlformats.org/officeDocument/2006/relationships/image" Target="../media/image8.png"/><Relationship Id="rId9" Type="http://schemas.openxmlformats.org/officeDocument/2006/relationships/slide" Target="slide4.xml"/><Relationship Id="rId1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9334" y="3887115"/>
            <a:ext cx="2951111" cy="2443280"/>
          </a:xfrm>
        </p:spPr>
        <p:txBody>
          <a:bodyPr/>
          <a:lstStyle/>
          <a:p>
            <a:pPr marL="0" indent="0" algn="ctr">
              <a:buNone/>
            </a:pPr>
            <a:r>
              <a:rPr lang="ru-RU" sz="1600" dirty="0" smtClean="0"/>
              <a:t>Подготовила: воспитатель </a:t>
            </a:r>
          </a:p>
          <a:p>
            <a:pPr marL="0" indent="0" algn="ctr">
              <a:buNone/>
            </a:pPr>
            <a:r>
              <a:rPr lang="ru-RU" sz="1600" dirty="0" smtClean="0"/>
              <a:t>МБДОУ «Детский сад № 3»</a:t>
            </a:r>
          </a:p>
          <a:p>
            <a:pPr marL="0" indent="0" algn="ctr">
              <a:buNone/>
            </a:pPr>
            <a:r>
              <a:rPr lang="ru-RU" sz="1600" dirty="0" smtClean="0"/>
              <a:t>Бельды Наталья Николаевна</a:t>
            </a:r>
          </a:p>
          <a:p>
            <a:pPr marL="0" indent="0" algn="ctr">
              <a:buNone/>
            </a:pPr>
            <a:r>
              <a:rPr lang="en-US" sz="1600" dirty="0" smtClean="0"/>
              <a:t>I </a:t>
            </a:r>
            <a:r>
              <a:rPr lang="ru-RU" sz="1600" dirty="0" smtClean="0"/>
              <a:t>кв. категория</a:t>
            </a:r>
          </a:p>
          <a:p>
            <a:pPr marL="0" indent="0" algn="ctr">
              <a:buNone/>
            </a:pPr>
            <a:r>
              <a:rPr lang="ru-RU" sz="1600" dirty="0" smtClean="0"/>
              <a:t> Камчатский край </a:t>
            </a:r>
          </a:p>
          <a:p>
            <a:pPr marL="0" indent="0" algn="ctr">
              <a:buNone/>
            </a:pPr>
            <a:r>
              <a:rPr lang="ru-RU" sz="1600" dirty="0" smtClean="0"/>
              <a:t>г. Вилючинск</a:t>
            </a:r>
          </a:p>
          <a:p>
            <a:pPr marL="0" indent="0" algn="ctr">
              <a:buNone/>
            </a:pPr>
            <a:r>
              <a:rPr lang="ru-RU" sz="1600" dirty="0" smtClean="0"/>
              <a:t>2016 год</a:t>
            </a:r>
          </a:p>
          <a:p>
            <a:pPr marL="0" indent="0" algn="ctr">
              <a:buNone/>
            </a:pP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555" y="222195"/>
            <a:ext cx="8856890" cy="2154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sz="4000" b="1" dirty="0" smtClean="0">
                <a:ln/>
                <a:solidFill>
                  <a:srgbClr val="0070C0"/>
                </a:solidFill>
              </a:rPr>
              <a:t>Викторина-прогулка </a:t>
            </a:r>
          </a:p>
          <a:p>
            <a:pPr algn="ctr"/>
            <a:r>
              <a:rPr lang="ru-RU" sz="4000" b="1" dirty="0" smtClean="0">
                <a:ln/>
                <a:solidFill>
                  <a:srgbClr val="0070C0"/>
                </a:solidFill>
              </a:rPr>
              <a:t>по </a:t>
            </a:r>
          </a:p>
          <a:p>
            <a:pPr algn="ctr"/>
            <a:r>
              <a:rPr lang="ru-RU" sz="4000" b="1" dirty="0" smtClean="0">
                <a:ln/>
                <a:solidFill>
                  <a:srgbClr val="0070C0"/>
                </a:solidFill>
              </a:rPr>
              <a:t>«Природному парку «Налычево»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964" y="2665475"/>
            <a:ext cx="5447665" cy="38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8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1558" y="1840395"/>
            <a:ext cx="8237835" cy="45811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374900"/>
            <a:ext cx="6558080" cy="1042738"/>
          </a:xfrm>
        </p:spPr>
        <p:txBody>
          <a:bodyPr>
            <a:normAutofit/>
          </a:bodyPr>
          <a:lstStyle/>
          <a:p>
            <a:pPr algn="l"/>
            <a:r>
              <a:rPr lang="ru-RU" sz="2400" dirty="0"/>
              <a:t>Какое растение занесено </a:t>
            </a:r>
            <a:r>
              <a:rPr lang="ru-RU" sz="2400" dirty="0" smtClean="0"/>
              <a:t>в </a:t>
            </a:r>
            <a:r>
              <a:rPr lang="ru-RU" sz="2400" dirty="0"/>
              <a:t>«Красную книгу» </a:t>
            </a:r>
            <a:r>
              <a:rPr lang="ru-RU" sz="2400" dirty="0" smtClean="0"/>
              <a:t> </a:t>
            </a:r>
            <a:r>
              <a:rPr lang="ru-RU" sz="2400" dirty="0"/>
              <a:t>и </a:t>
            </a:r>
            <a:br>
              <a:rPr lang="ru-RU" sz="2400" dirty="0"/>
            </a:br>
            <a:r>
              <a:rPr lang="ru-RU" sz="2400" dirty="0"/>
              <a:t>произрастает в природном парке «Налычево»?</a:t>
            </a:r>
            <a:endParaRPr lang="en-US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31467" y="2210070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Башмачок крупноцветковый</a:t>
            </a:r>
            <a:endParaRPr lang="ru-RU" sz="2400" dirty="0"/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13" y="5348334"/>
            <a:ext cx="1384296" cy="138429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580475" y="4897595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31468" y="3514665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31468" y="3512471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Сапожок красный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80475" y="4925577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Золушкины</a:t>
            </a:r>
            <a:r>
              <a:rPr lang="ru-RU" sz="2400" dirty="0" smtClean="0">
                <a:solidFill>
                  <a:schemeClr val="tx1"/>
                </a:solidFill>
              </a:rPr>
              <a:t> башмачки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7" name="Рисунок 16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527" y="2372662"/>
            <a:ext cx="2959749" cy="3195848"/>
          </a:xfrm>
          <a:prstGeom prst="rect">
            <a:avLst/>
          </a:prstGeom>
          <a:ln>
            <a:solidFill>
              <a:srgbClr val="00B050"/>
            </a:solidFill>
          </a:ln>
        </p:spPr>
      </p:pic>
      <p:grpSp>
        <p:nvGrpSpPr>
          <p:cNvPr id="13" name="Группа 12"/>
          <p:cNvGrpSpPr/>
          <p:nvPr/>
        </p:nvGrpSpPr>
        <p:grpSpPr>
          <a:xfrm>
            <a:off x="1333614" y="5403565"/>
            <a:ext cx="2191577" cy="919754"/>
            <a:chOff x="1159451" y="5367935"/>
            <a:chExt cx="2191577" cy="91975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159451" y="5437904"/>
              <a:ext cx="2191577" cy="80398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362" y="5367935"/>
              <a:ext cx="919754" cy="919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99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34130" y="222195"/>
            <a:ext cx="627786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Сколько вулканов образуют </a:t>
            </a:r>
            <a:br>
              <a:rPr lang="ru-RU" sz="2400" dirty="0" smtClean="0"/>
            </a:br>
            <a:r>
              <a:rPr lang="ru-RU" sz="2400" dirty="0" smtClean="0"/>
              <a:t>заповедник Налычевских минеральных вод ?</a:t>
            </a:r>
            <a:endParaRPr lang="en-US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6260" y="1921063"/>
            <a:ext cx="8415730" cy="458115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9547" y="5116082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6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4" y="5371081"/>
            <a:ext cx="1384296" cy="138429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5432572" y="2592905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55526" y="3816547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29973" y="2602550"/>
            <a:ext cx="323303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10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43089" y="3859316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8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767115" y="5591579"/>
            <a:ext cx="2191577" cy="919754"/>
            <a:chOff x="1159451" y="5367935"/>
            <a:chExt cx="2191577" cy="91975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159451" y="5437904"/>
              <a:ext cx="2191577" cy="80398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362" y="5367935"/>
              <a:ext cx="919754" cy="919754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296260" y="2054654"/>
            <a:ext cx="4937347" cy="3417538"/>
            <a:chOff x="1386680" y="1691120"/>
            <a:chExt cx="7252814" cy="4869601"/>
          </a:xfrm>
        </p:grpSpPr>
        <p:pic>
          <p:nvPicPr>
            <p:cNvPr id="20" name="Рисунок 19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3596" y="4298530"/>
              <a:ext cx="2065898" cy="1372346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21" name="Рисунок 2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77642" y="4201616"/>
              <a:ext cx="2088232" cy="1566174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22" name="Рисунок 21">
              <a:hlinkClick r:id="rId9" action="ppaction://hlinksldjump"/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74718" y="1696783"/>
              <a:ext cx="2006212" cy="1504659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23" name="Рисунок 22">
              <a:hlinkClick r:id="rId11" action="ppaction://hlinksldjump"/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9691" y="1691120"/>
              <a:ext cx="2309141" cy="1666083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pic>
          <p:nvPicPr>
            <p:cNvPr id="24" name="Рисунок 23">
              <a:hlinkClick r:id="rId13" action="ppaction://hlinksldjump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6680" y="4062848"/>
              <a:ext cx="2367974" cy="1704941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6454417" y="3502261"/>
              <a:ext cx="1943224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Авачинская сопка</a:t>
              </a:r>
              <a:endParaRPr lang="ru-RU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088129" y="5914389"/>
              <a:ext cx="2390856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0" cap="none" spc="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Козельская </a:t>
              </a:r>
              <a:endParaRPr lang="en-US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ru-RU" b="0" cap="none" spc="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сопка</a:t>
              </a:r>
              <a:endParaRPr lang="ru-RU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2746843" y="5919572"/>
              <a:ext cx="1039965" cy="36933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0" cap="none" spc="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Дзензур </a:t>
              </a:r>
              <a:endParaRPr lang="ru-RU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6842105" y="5914390"/>
              <a:ext cx="152888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b="0" cap="none" spc="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Жупановская </a:t>
              </a:r>
              <a:endParaRPr lang="en-US" b="0" cap="none" spc="0" dirty="0" smtClean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  <a:p>
              <a:pPr algn="ctr"/>
              <a:r>
                <a:rPr lang="ru-RU" b="0" cap="none" spc="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сопка</a:t>
              </a:r>
              <a:endParaRPr lang="ru-RU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4177642" y="3393962"/>
              <a:ext cx="1809226" cy="36962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0" cap="none" spc="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Корякская сопка </a:t>
              </a:r>
              <a:endParaRPr lang="ru-RU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pic>
          <p:nvPicPr>
            <p:cNvPr id="30" name="Рисунок 29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753" y="1735939"/>
              <a:ext cx="1479394" cy="161453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28575" cap="sq">
              <a:solidFill>
                <a:schemeClr val="accent6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1" name="Прямоугольник 30"/>
            <p:cNvSpPr/>
            <p:nvPr/>
          </p:nvSpPr>
          <p:spPr>
            <a:xfrm>
              <a:off x="2734372" y="3502261"/>
              <a:ext cx="121695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b="0" cap="none" spc="0" dirty="0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Ааг</a:t>
              </a:r>
              <a:endParaRPr lang="ru-RU" b="0" cap="none" spc="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192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1558" y="1840395"/>
            <a:ext cx="8237835" cy="45811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374900"/>
            <a:ext cx="6558080" cy="10427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Что такое «Термы»?</a:t>
            </a:r>
            <a:endParaRPr lang="en-US" sz="2400" dirty="0"/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13" y="5348334"/>
            <a:ext cx="1384296" cy="138429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580476" y="4983946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58667" y="2401920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58666" y="2415202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Термометры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67882" y="4988197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tx1"/>
                </a:solidFill>
              </a:rPr>
              <a:t>Терморукавички</a:t>
            </a:r>
            <a:endParaRPr lang="ru-RU" sz="2400" dirty="0"/>
          </a:p>
        </p:txBody>
      </p:sp>
      <p:pic>
        <p:nvPicPr>
          <p:cNvPr id="17" name="Рисунок 16">
            <a:hlinkClick r:id="" action="ppaction://noaction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65" y="2551955"/>
            <a:ext cx="3201074" cy="301491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grpSp>
        <p:nvGrpSpPr>
          <p:cNvPr id="13" name="Группа 12"/>
          <p:cNvGrpSpPr/>
          <p:nvPr/>
        </p:nvGrpSpPr>
        <p:grpSpPr>
          <a:xfrm>
            <a:off x="1333614" y="5403565"/>
            <a:ext cx="2191577" cy="919754"/>
            <a:chOff x="1159451" y="5367935"/>
            <a:chExt cx="2191577" cy="91975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159451" y="5437904"/>
              <a:ext cx="2191577" cy="80398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362" y="5367935"/>
              <a:ext cx="919754" cy="919754"/>
            </a:xfrm>
            <a:prstGeom prst="rect">
              <a:avLst/>
            </a:prstGeom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4580476" y="3672855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Термальные источники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65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76bd3e66b9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670" y="5872280"/>
            <a:ext cx="406400" cy="4064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50" y="833015"/>
            <a:ext cx="38100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25" y="4021556"/>
            <a:ext cx="6118710" cy="22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9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40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127"/>
                            </p:stCondLst>
                            <p:childTnLst>
                              <p:par>
                                <p:cTn id="16" presetID="45" presetClass="entr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1425" y="527605"/>
            <a:ext cx="6244434" cy="12216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проверить знания </a:t>
            </a:r>
            <a:br>
              <a:rPr lang="ru-RU" sz="3100" dirty="0" smtClean="0"/>
            </a:br>
            <a:r>
              <a:rPr lang="ru-RU" sz="3100" dirty="0" smtClean="0"/>
              <a:t>о природном парке «Налычево»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4428444"/>
          </a:xfrm>
          <a:ln>
            <a:solidFill>
              <a:schemeClr val="accent2"/>
            </a:solidFill>
          </a:ln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2400" dirty="0" smtClean="0"/>
              <a:t>Правила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/>
              <a:t>П</a:t>
            </a:r>
            <a:r>
              <a:rPr lang="ru-RU" sz="2400" dirty="0" smtClean="0"/>
              <a:t>рослушайте внимательно вопрос.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 smtClean="0"/>
              <a:t> Выберите ответ из  трёх предложенных вариантов, если Вы ответили правильно, то «ответ» увеличится. Для просмотра картинки кликните на            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ru-RU" sz="2400" dirty="0" smtClean="0"/>
              <a:t>Для перехода на следующий слайд кликните на          .</a:t>
            </a:r>
            <a:endParaRPr lang="en-US" sz="2400" dirty="0" smtClean="0"/>
          </a:p>
          <a:p>
            <a:pPr algn="ctr">
              <a:lnSpc>
                <a:spcPct val="150000"/>
              </a:lnSpc>
            </a:pPr>
            <a:endParaRPr lang="ru-RU" sz="1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 smtClean="0">
                <a:solidFill>
                  <a:srgbClr val="FF0000"/>
                </a:solidFill>
              </a:rPr>
              <a:t>               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896" y="4827586"/>
            <a:ext cx="1068935" cy="1068935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488230" y="4421582"/>
            <a:ext cx="764193" cy="458116"/>
            <a:chOff x="1159451" y="5367935"/>
            <a:chExt cx="2191577" cy="91975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159451" y="5437904"/>
              <a:ext cx="2191577" cy="80398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362" y="5367935"/>
              <a:ext cx="919754" cy="919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54375" y="1808045"/>
            <a:ext cx="7664651" cy="4486737"/>
          </a:xfrm>
          <a:prstGeom prst="roundRect">
            <a:avLst/>
          </a:prstGeom>
          <a:solidFill>
            <a:srgbClr val="96969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450443"/>
            <a:ext cx="6735973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Рядом с каким городом находится </a:t>
            </a:r>
            <a:br>
              <a:rPr lang="ru-RU" sz="2400" dirty="0" smtClean="0"/>
            </a:br>
            <a:r>
              <a:rPr lang="ru-RU" sz="2400" dirty="0" smtClean="0"/>
              <a:t>природный парк «Налычево»?</a:t>
            </a:r>
            <a:endParaRPr lang="en-US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32" y="2050472"/>
            <a:ext cx="3258219" cy="3233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4807886" y="2089862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Петропавловск - Камчатский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1" y="5283570"/>
            <a:ext cx="1384296" cy="138429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885886" y="3579415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85886" y="5068968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79973" y="5059488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Вилючинск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9972" y="3593298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Москва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678652" y="5122530"/>
            <a:ext cx="2191577" cy="919754"/>
            <a:chOff x="1159451" y="5367935"/>
            <a:chExt cx="2191577" cy="91975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159451" y="5437904"/>
              <a:ext cx="2191577" cy="80398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69850" h="38100" prst="cross"/>
              </a:sp3d>
            </a:bodyPr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362" y="5367935"/>
              <a:ext cx="919754" cy="919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01671" y="1749244"/>
            <a:ext cx="8110318" cy="47329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450443"/>
            <a:ext cx="6337544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Какой медведь обитает </a:t>
            </a:r>
            <a:br>
              <a:rPr lang="ru-RU" sz="2400" dirty="0" smtClean="0"/>
            </a:br>
            <a:r>
              <a:rPr lang="ru-RU" sz="2400" dirty="0" smtClean="0"/>
              <a:t>в природном парке «Налычево»?</a:t>
            </a:r>
            <a:endParaRPr lang="en-US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37" y="2054655"/>
            <a:ext cx="2757933" cy="3673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Скругленный прямоугольник 9"/>
          <p:cNvSpPr/>
          <p:nvPr/>
        </p:nvSpPr>
        <p:spPr>
          <a:xfrm>
            <a:off x="4885882" y="2351314"/>
            <a:ext cx="3206805" cy="9391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 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116" y="5367935"/>
            <a:ext cx="1384296" cy="138429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909788" y="3733940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Б</a:t>
            </a:r>
            <a:r>
              <a:rPr lang="ru-RU" sz="2400" dirty="0" smtClean="0">
                <a:solidFill>
                  <a:schemeClr val="tx1"/>
                </a:solidFill>
              </a:rPr>
              <a:t>урый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85886" y="5068968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85881" y="2374224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Белый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09787" y="5100982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Гималайский </a:t>
            </a:r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333614" y="5403565"/>
            <a:ext cx="2191577" cy="919754"/>
            <a:chOff x="1159451" y="5367935"/>
            <a:chExt cx="2191577" cy="91975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159451" y="5437904"/>
              <a:ext cx="2191577" cy="80398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362" y="5367935"/>
              <a:ext cx="919754" cy="919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210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73989" y="1777859"/>
            <a:ext cx="8221045" cy="4705241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hlinkClick r:id="" action="ppaction://noaction"/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761" y="2008820"/>
            <a:ext cx="2975946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9524" y="222194"/>
            <a:ext cx="6496739" cy="155566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этих зверьков образует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Камчатке сплошной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ареал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 признается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наиболее ценных обитателей </a:t>
            </a:r>
            <a:r>
              <a:rPr lang="ru-RU" sz="2400" dirty="0" smtClean="0"/>
              <a:t>природного парка «Налычево»?</a:t>
            </a:r>
            <a:endParaRPr lang="en-US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19988" y="5042287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Соболь </a:t>
            </a: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07" y="5325574"/>
            <a:ext cx="1384296" cy="138429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592394" y="3710952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92394" y="2238177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83002" y="2238177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Ласка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89175" y="3722738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Куница </a:t>
            </a:r>
            <a:endParaRPr lang="ru-RU" sz="24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1350537" y="5514275"/>
            <a:ext cx="2191577" cy="919754"/>
            <a:chOff x="1159451" y="5367935"/>
            <a:chExt cx="2191577" cy="91975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159451" y="5437904"/>
              <a:ext cx="2191577" cy="80398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362" y="5367935"/>
              <a:ext cx="919754" cy="919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32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85450" y="1812499"/>
            <a:ext cx="8362058" cy="4734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1424" y="274638"/>
            <a:ext cx="6405375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Какой орлан обитает </a:t>
            </a:r>
            <a:br>
              <a:rPr lang="ru-RU" sz="3200" dirty="0" smtClean="0"/>
            </a:br>
            <a:r>
              <a:rPr lang="ru-RU" sz="3200" dirty="0" smtClean="0"/>
              <a:t>в природном парке «Налычево»?</a:t>
            </a:r>
            <a:endParaRPr lang="en-US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31" y="2109229"/>
            <a:ext cx="3266073" cy="3293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13" y="5348334"/>
            <a:ext cx="1384296" cy="1384296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4580477" y="5265620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66477" y="2240224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80477" y="2240224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Белохвостый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80477" y="5265620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Белокрылый</a:t>
            </a:r>
            <a:r>
              <a:rPr lang="ru-RU" sz="2800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1387175" y="5402382"/>
            <a:ext cx="2191577" cy="919754"/>
            <a:chOff x="1159451" y="5367935"/>
            <a:chExt cx="2191577" cy="91975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159451" y="5437904"/>
              <a:ext cx="2191577" cy="80398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362" y="5367935"/>
              <a:ext cx="919754" cy="919754"/>
            </a:xfrm>
            <a:prstGeom prst="rect">
              <a:avLst/>
            </a:prstGeom>
          </p:spPr>
        </p:pic>
      </p:grpSp>
      <p:sp>
        <p:nvSpPr>
          <p:cNvPr id="6" name="Скругленный прямоугольник 5"/>
          <p:cNvSpPr/>
          <p:nvPr/>
        </p:nvSpPr>
        <p:spPr>
          <a:xfrm>
            <a:off x="4566478" y="3755805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Белоплечий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3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374899"/>
            <a:ext cx="6583270" cy="1250025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 хищная птица обитает на скалистых склонах природного парка «Налычево, размером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серую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ворону и её считают самой быстрой птицей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мире?</a:t>
            </a:r>
            <a:endParaRPr lang="en-US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4189" y="1790524"/>
            <a:ext cx="8283623" cy="47666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4" y="5250812"/>
            <a:ext cx="1384296" cy="138429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871707" y="4945752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887980" y="3495055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12488" y="2108069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Сапсан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8819" y="4939304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Сова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87980" y="3488607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Беркут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449" y="2228394"/>
            <a:ext cx="3838217" cy="3436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1526768" y="5395657"/>
            <a:ext cx="2191577" cy="919754"/>
            <a:chOff x="1159451" y="5367935"/>
            <a:chExt cx="2191577" cy="919754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159451" y="5437904"/>
              <a:ext cx="2191577" cy="80398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362" y="5367935"/>
              <a:ext cx="919754" cy="919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08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61558" y="1840395"/>
            <a:ext cx="8237835" cy="45811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8720" y="374900"/>
            <a:ext cx="6558080" cy="104273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/>
              <a:t>Какой вид рыб семейства лососёвых, занесен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в «Красную </a:t>
            </a:r>
            <a:r>
              <a:rPr lang="ru-RU" sz="2400" dirty="0" smtClean="0"/>
              <a:t>книгу», нереститься в </a:t>
            </a:r>
            <a:r>
              <a:rPr lang="ru-RU" sz="2400" dirty="0"/>
              <a:t>природном парке «Налычево</a:t>
            </a:r>
            <a:r>
              <a:rPr lang="ru-RU" sz="2400" dirty="0" smtClean="0"/>
              <a:t>» и называется «мальма»?</a:t>
            </a:r>
            <a:endParaRPr lang="en-US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80476" y="3672855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Арктический голец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13" y="5348334"/>
            <a:ext cx="1384296" cy="1384296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4580476" y="4983946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58667" y="2401920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58666" y="2415202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Кета</a:t>
            </a:r>
            <a:r>
              <a:rPr lang="ru-RU" sz="2800" dirty="0" smtClean="0"/>
              <a:t>  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67882" y="4988197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Горбуша</a:t>
            </a:r>
            <a:endParaRPr lang="ru-RU" sz="24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03" y="2207360"/>
            <a:ext cx="3384603" cy="3517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Группа 12"/>
          <p:cNvGrpSpPr/>
          <p:nvPr/>
        </p:nvGrpSpPr>
        <p:grpSpPr>
          <a:xfrm>
            <a:off x="1333614" y="5403565"/>
            <a:ext cx="2191577" cy="919754"/>
            <a:chOff x="1159451" y="5367935"/>
            <a:chExt cx="2191577" cy="91975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159451" y="5437904"/>
              <a:ext cx="2191577" cy="80398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362" y="5367935"/>
              <a:ext cx="919754" cy="919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660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73990" y="1911076"/>
            <a:ext cx="8086558" cy="4499663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9524" y="222194"/>
            <a:ext cx="6496739" cy="155566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Какое растение занесено </a:t>
            </a:r>
            <a:br>
              <a:rPr lang="ru-RU" sz="2400" dirty="0" smtClean="0"/>
            </a:br>
            <a:r>
              <a:rPr lang="ru-RU" sz="2400" dirty="0" smtClean="0"/>
              <a:t>в «Красную книгу» Камчатки и </a:t>
            </a:r>
            <a:br>
              <a:rPr lang="ru-RU" sz="2400" dirty="0" smtClean="0"/>
            </a:br>
            <a:r>
              <a:rPr lang="ru-RU" sz="2400" dirty="0" smtClean="0"/>
              <a:t>произрастает в природном парке «Налычево»?</a:t>
            </a:r>
            <a:endParaRPr lang="en-US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68654" y="3754408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Любка камчатская </a:t>
            </a:r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07" y="5325574"/>
            <a:ext cx="1384296" cy="138429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670484" y="5274446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92394" y="2238177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Подумай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96995" y="2234370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Маргаритка камчатская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68882" y="5270639"/>
            <a:ext cx="3206805" cy="91623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Анютины глазки камчатские 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9" name="Рисунок 1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009" y="2100288"/>
            <a:ext cx="2974830" cy="3503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Группа 15"/>
          <p:cNvGrpSpPr/>
          <p:nvPr/>
        </p:nvGrpSpPr>
        <p:grpSpPr>
          <a:xfrm>
            <a:off x="1333614" y="5403565"/>
            <a:ext cx="2191577" cy="919754"/>
            <a:chOff x="1159451" y="5367935"/>
            <a:chExt cx="2191577" cy="919754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159451" y="5437904"/>
              <a:ext cx="2191577" cy="803989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362" y="5367935"/>
              <a:ext cx="919754" cy="9197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81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sova</Template>
  <TotalTime>5042</TotalTime>
  <Words>230</Words>
  <Application>Microsoft Office PowerPoint</Application>
  <PresentationFormat>Экран (4:3)</PresentationFormat>
  <Paragraphs>86</Paragraphs>
  <Slides>13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День Победы_06</vt:lpstr>
      <vt:lpstr>Презентация PowerPoint</vt:lpstr>
      <vt:lpstr>Цель: проверить знания  о природном парке «Налычево»</vt:lpstr>
      <vt:lpstr>Рядом с каким городом находится  природный парк «Налычево»?</vt:lpstr>
      <vt:lpstr>Какой медведь обитает  в природном парке «Налычево»?</vt:lpstr>
      <vt:lpstr>Популяция этих зверьков образует на Камчатке сплошной ареал и  признается одним из наиболее ценных обитателей природного парка «Налычево»?</vt:lpstr>
      <vt:lpstr>Какой орлан обитает  в природном парке «Налычево»?</vt:lpstr>
      <vt:lpstr>Эта хищная птица обитает на скалистых склонах природного парка «Налычево, размером с серую ворону и её считают самой быстрой птицей в мире?</vt:lpstr>
      <vt:lpstr>Какой вид рыб семейства лососёвых, занесен  в «Красную книгу», нереститься в природном парке «Налычево» и называется «мальма»?</vt:lpstr>
      <vt:lpstr>Какое растение занесено  в «Красную книгу» Камчатки и  произрастает в природном парке «Налычево»?</vt:lpstr>
      <vt:lpstr>Какое растение занесено в «Красную книгу»  и  произрастает в природном парке «Налычево»?</vt:lpstr>
      <vt:lpstr>Сколько вулканов образуют  заповедник Налычевских минеральных вод ?</vt:lpstr>
      <vt:lpstr>Что такое «Термы»?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Бельды Н.Н.</dc:creator>
  <cp:lastModifiedBy>Бельды</cp:lastModifiedBy>
  <cp:revision>153</cp:revision>
  <dcterms:created xsi:type="dcterms:W3CDTF">2013-08-21T19:17:07Z</dcterms:created>
  <dcterms:modified xsi:type="dcterms:W3CDTF">2017-01-20T08:53:08Z</dcterms:modified>
  <cp:contentStatus/>
</cp:coreProperties>
</file>