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6"/>
  </p:notesMasterIdLst>
  <p:sldIdLst>
    <p:sldId id="268" r:id="rId2"/>
    <p:sldId id="257" r:id="rId3"/>
    <p:sldId id="256" r:id="rId4"/>
    <p:sldId id="258" r:id="rId5"/>
    <p:sldId id="259" r:id="rId6"/>
    <p:sldId id="267" r:id="rId7"/>
    <p:sldId id="269" r:id="rId8"/>
    <p:sldId id="261" r:id="rId9"/>
    <p:sldId id="264" r:id="rId10"/>
    <p:sldId id="262" r:id="rId11"/>
    <p:sldId id="265" r:id="rId12"/>
    <p:sldId id="263" r:id="rId13"/>
    <p:sldId id="266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11" autoAdjust="0"/>
    <p:restoredTop sz="94649" autoAdjust="0"/>
  </p:normalViewPr>
  <p:slideViewPr>
    <p:cSldViewPr snapToGrid="0">
      <p:cViewPr varScale="1">
        <p:scale>
          <a:sx n="66" d="100"/>
          <a:sy n="66" d="100"/>
        </p:scale>
        <p:origin x="162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C0108-8590-450F-B1EE-7C46B2291B28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FFEC7-5940-4123-ACC8-A2D137A649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529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FFEC7-5940-4123-ACC8-A2D137A649B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923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02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93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08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98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24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21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8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78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28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55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5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46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83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07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75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2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00CECA7-3C61-4525-B556-4C3EBFD62284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FFCBA63-78D6-44F4-8446-C0A16EEB45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4920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84;%20&#1079;&#1072;%20&#1090;&#1091;&#1084;&#1072;&#1085;&#1072;&#1084;&#1080;.FLV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sz="quarter" idx="14"/>
          </p:nvPr>
        </p:nvSpPr>
        <p:spPr>
          <a:xfrm>
            <a:off x="726492" y="2254764"/>
            <a:ext cx="7875970" cy="1828964"/>
          </a:xfrm>
        </p:spPr>
        <p:txBody>
          <a:bodyPr>
            <a:noAutofit/>
          </a:bodyPr>
          <a:lstStyle/>
          <a:p>
            <a:r>
              <a:rPr lang="ru-RU" sz="4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«Моряки – подводники, </a:t>
            </a:r>
          </a:p>
          <a:p>
            <a:r>
              <a:rPr lang="ru-RU" sz="4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сила, мощь страны!»</a:t>
            </a:r>
            <a:endParaRPr lang="ru-RU" sz="40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0866" y="4385569"/>
            <a:ext cx="50070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</a:rPr>
              <a:t>Подготовила: Бельды Наталья Николаевна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</a:rPr>
              <a:t>воспитатель</a:t>
            </a:r>
          </a:p>
          <a:p>
            <a:pPr algn="r"/>
            <a:r>
              <a:rPr lang="en-US" dirty="0" smtClean="0">
                <a:solidFill>
                  <a:srgbClr val="002060"/>
                </a:solidFill>
              </a:rPr>
              <a:t>I </a:t>
            </a:r>
            <a:r>
              <a:rPr lang="ru-RU" dirty="0" smtClean="0">
                <a:solidFill>
                  <a:srgbClr val="002060"/>
                </a:solidFill>
              </a:rPr>
              <a:t>кв. категория</a:t>
            </a:r>
          </a:p>
          <a:p>
            <a:pPr algn="r"/>
            <a:endParaRPr lang="ru-RU" dirty="0">
              <a:solidFill>
                <a:srgbClr val="002060"/>
              </a:solidFill>
            </a:endParaRPr>
          </a:p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г</a:t>
            </a:r>
            <a:r>
              <a:rPr lang="ru-RU" dirty="0" smtClean="0">
                <a:solidFill>
                  <a:srgbClr val="002060"/>
                </a:solidFill>
              </a:rPr>
              <a:t>. Вилючинск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2016 год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9829" y="391886"/>
            <a:ext cx="6486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Муниципальное бюджетное дошкольное учреждение</a:t>
            </a:r>
          </a:p>
          <a:p>
            <a:pPr algn="ctr"/>
            <a:r>
              <a:rPr lang="ru-RU" dirty="0" smtClean="0"/>
              <a:t>«Детский сад № 3»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05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75" y="335617"/>
            <a:ext cx="4406440" cy="28514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377"/>
          <a:stretch/>
        </p:blipFill>
        <p:spPr>
          <a:xfrm>
            <a:off x="5007845" y="2037781"/>
            <a:ext cx="3929738" cy="29151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9832" b="10579"/>
          <a:stretch/>
        </p:blipFill>
        <p:spPr>
          <a:xfrm flipH="1">
            <a:off x="446774" y="3637660"/>
            <a:ext cx="4406441" cy="2719001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01404" y="486625"/>
            <a:ext cx="640740" cy="6194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5125064" y="2300748"/>
            <a:ext cx="634181" cy="6268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>
            <a:off x="601404" y="3788580"/>
            <a:ext cx="640740" cy="5899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2365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320413" y="399956"/>
            <a:ext cx="3479230" cy="485562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218113" y="399956"/>
            <a:ext cx="4419860" cy="29291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8113" y="3711830"/>
            <a:ext cx="4419860" cy="2643436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565450" y="522086"/>
            <a:ext cx="641554" cy="7005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0" name="Овал 9"/>
          <p:cNvSpPr/>
          <p:nvPr/>
        </p:nvSpPr>
        <p:spPr>
          <a:xfrm>
            <a:off x="4470015" y="522854"/>
            <a:ext cx="639942" cy="7116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1" name="Овал 10"/>
          <p:cNvSpPr/>
          <p:nvPr/>
        </p:nvSpPr>
        <p:spPr>
          <a:xfrm>
            <a:off x="5398844" y="5355345"/>
            <a:ext cx="663678" cy="7079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7523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05" y="430932"/>
            <a:ext cx="4025576" cy="3104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931" y="3807597"/>
            <a:ext cx="5545714" cy="26819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19320"/>
          <a:stretch/>
        </p:blipFill>
        <p:spPr>
          <a:xfrm>
            <a:off x="4617956" y="430932"/>
            <a:ext cx="4363015" cy="310412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386010" y="515724"/>
            <a:ext cx="820621" cy="813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>
            <a:off x="4868208" y="515724"/>
            <a:ext cx="904973" cy="8776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8" name="Овал 7"/>
          <p:cNvSpPr/>
          <p:nvPr/>
        </p:nvSpPr>
        <p:spPr>
          <a:xfrm>
            <a:off x="2036087" y="3885363"/>
            <a:ext cx="875698" cy="842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0055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08374"/>
            <a:ext cx="8343149" cy="570834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66386" y="6001305"/>
            <a:ext cx="3372775" cy="607750"/>
          </a:xfrm>
        </p:spPr>
        <p:txBody>
          <a:bodyPr/>
          <a:lstStyle/>
          <a:p>
            <a:r>
              <a:rPr lang="ru-RU" dirty="0" smtClean="0">
                <a:hlinkClick r:id="rId3" action="ppaction://hlinkfile"/>
              </a:rPr>
              <a:t>Там за туманами.</a:t>
            </a:r>
            <a:r>
              <a:rPr lang="en-US" dirty="0" smtClean="0">
                <a:hlinkClick r:id="rId3" action="ppaction://hlinkfile"/>
              </a:rPr>
              <a:t>FLV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3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16" y="736846"/>
            <a:ext cx="6990739" cy="5426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840" y="275180"/>
            <a:ext cx="1949442" cy="26810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3288" y="2139518"/>
            <a:ext cx="6335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110 </a:t>
            </a:r>
          </a:p>
          <a:p>
            <a:r>
              <a:rPr lang="ru-RU" sz="1400" dirty="0" smtClean="0"/>
              <a:t>  лет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7970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883" y="2057704"/>
            <a:ext cx="5238750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406" y="362690"/>
            <a:ext cx="6093057" cy="176776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</a:t>
            </a:r>
            <a:r>
              <a:rPr lang="ru-RU" sz="4400" b="1" dirty="0" smtClean="0"/>
              <a:t>М</a:t>
            </a:r>
            <a:r>
              <a:rPr lang="ru-RU" b="1" dirty="0" smtClean="0"/>
              <a:t>оряки-подводники –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сила, мощь </a:t>
            </a:r>
            <a:r>
              <a:rPr lang="ru-RU" sz="4000" b="1" dirty="0" smtClean="0"/>
              <a:t>СТРАНЫ !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256" y="4792501"/>
            <a:ext cx="1922700" cy="1922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r="13746"/>
          <a:stretch/>
        </p:blipFill>
        <p:spPr>
          <a:xfrm>
            <a:off x="6179180" y="4626795"/>
            <a:ext cx="2790907" cy="2023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301" y="337705"/>
            <a:ext cx="2467563" cy="33900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40330" y="2771481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110 </a:t>
            </a:r>
          </a:p>
          <a:p>
            <a:r>
              <a:rPr lang="ru-RU" dirty="0" smtClean="0"/>
              <a:t>лет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4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334" y="3553255"/>
            <a:ext cx="4073169" cy="28336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11" y="3553255"/>
            <a:ext cx="4304332" cy="28787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b="15143"/>
          <a:stretch/>
        </p:blipFill>
        <p:spPr>
          <a:xfrm>
            <a:off x="4785064" y="219415"/>
            <a:ext cx="4023711" cy="29676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465" y="219415"/>
            <a:ext cx="4332025" cy="29676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t="12802"/>
          <a:stretch/>
        </p:blipFill>
        <p:spPr>
          <a:xfrm>
            <a:off x="2677212" y="584938"/>
            <a:ext cx="4132625" cy="509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2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3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20" y="370196"/>
            <a:ext cx="4300345" cy="32252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736" y="2954379"/>
            <a:ext cx="5850575" cy="360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3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26" y="399495"/>
            <a:ext cx="5105510" cy="34071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849" y="2999008"/>
            <a:ext cx="4688774" cy="356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7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454" y="400754"/>
            <a:ext cx="8294338" cy="599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6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533401"/>
            <a:ext cx="8228860" cy="2165412"/>
          </a:xfrm>
        </p:spPr>
        <p:txBody>
          <a:bodyPr>
            <a:normAutofit/>
          </a:bodyPr>
          <a:lstStyle/>
          <a:p>
            <a:r>
              <a:rPr lang="ru-RU" dirty="0" smtClean="0"/>
              <a:t>Интерактивная       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дидактическая </a:t>
            </a:r>
            <a:br>
              <a:rPr lang="ru-RU" dirty="0" smtClean="0"/>
            </a:br>
            <a:r>
              <a:rPr lang="ru-RU" dirty="0" smtClean="0"/>
              <a:t>                                игра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399" y="3843868"/>
            <a:ext cx="7873753" cy="1385080"/>
          </a:xfrm>
        </p:spPr>
        <p:txBody>
          <a:bodyPr>
            <a:noAutofit/>
          </a:bodyPr>
          <a:lstStyle/>
          <a:p>
            <a:r>
              <a:rPr lang="ru-RU" sz="6000" dirty="0" smtClean="0"/>
              <a:t>«Назови правильно»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86188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508" r="15382"/>
          <a:stretch/>
        </p:blipFill>
        <p:spPr>
          <a:xfrm>
            <a:off x="4664875" y="347083"/>
            <a:ext cx="4070751" cy="29077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874" y="3512032"/>
            <a:ext cx="4070751" cy="29647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18" y="2138309"/>
            <a:ext cx="4134931" cy="3011479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623371" y="2271108"/>
            <a:ext cx="530942" cy="530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751073" y="461281"/>
            <a:ext cx="514099" cy="5161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764773" y="3644049"/>
            <a:ext cx="500399" cy="5235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813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flipH="1">
            <a:off x="514903" y="220569"/>
            <a:ext cx="3861787" cy="32645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86152" y="-4196992"/>
            <a:ext cx="1620381" cy="10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1319" y="220568"/>
            <a:ext cx="3808897" cy="32645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5593" y="3659797"/>
            <a:ext cx="5410986" cy="2858678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07232" y="305410"/>
            <a:ext cx="848412" cy="8578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4811320" y="220569"/>
            <a:ext cx="820132" cy="8389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0" name="Овал 9"/>
          <p:cNvSpPr/>
          <p:nvPr/>
        </p:nvSpPr>
        <p:spPr>
          <a:xfrm>
            <a:off x="2035298" y="3902091"/>
            <a:ext cx="820996" cy="8295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349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5023</TotalTime>
  <Words>69</Words>
  <Application>Microsoft Office PowerPoint</Application>
  <PresentationFormat>Экран (4:3)</PresentationFormat>
  <Paragraphs>35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Century Gothic</vt:lpstr>
      <vt:lpstr>Wingdings 3</vt:lpstr>
      <vt:lpstr>Сектор</vt:lpstr>
      <vt:lpstr>Презентация PowerPoint</vt:lpstr>
      <vt:lpstr>«Моряки-подводники –            сила, мощь СТРАНЫ !»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Интерактивная                 дидактическая                                  игра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«Моряки-подводники –                            сила, мощь СТРАНЫ !»</dc:title>
  <dc:creator>Бельды</dc:creator>
  <cp:lastModifiedBy>Бельды</cp:lastModifiedBy>
  <cp:revision>54</cp:revision>
  <dcterms:created xsi:type="dcterms:W3CDTF">2016-01-19T04:25:42Z</dcterms:created>
  <dcterms:modified xsi:type="dcterms:W3CDTF">2017-09-22T10:28:38Z</dcterms:modified>
</cp:coreProperties>
</file>