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NewYearBlue\72946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3"/>
            <a:ext cx="7772400" cy="1143008"/>
          </a:xfrm>
          <a:solidFill>
            <a:schemeClr val="bg1">
              <a:alpha val="77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643182"/>
            <a:ext cx="6400800" cy="857256"/>
          </a:xfrm>
          <a:solidFill>
            <a:schemeClr val="bg1">
              <a:alpha val="78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NewYearBlue\NewYearBlueSlia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822960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8276456" cy="1503048"/>
          </a:xfrm>
          <a:noFill/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«Зимушка-зима!»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348880"/>
            <a:ext cx="6599656" cy="2088232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Один день из жизни группы № 2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5 декабря 2013 г.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четверг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omic Sans MS" pitchFamily="66" charset="0"/>
              </a:rPr>
              <a:t>Прогулка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5. Индивидуальная работа по ФИЗО – катание на лыжах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Цель: учить детей самостоятельно надевать и снимать лыжи, воспитывать терпение и старательность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6. Организация самостоятельной двигательной активности – катание с горки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Цель: продолжать учить детей соблюдать правила безопасного поведения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omic Sans MS" pitchFamily="66" charset="0"/>
              </a:rPr>
              <a:t>Вторая половина дня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Comic Sans MS" pitchFamily="66" charset="0"/>
              </a:rPr>
              <a:t>Гимнастика после сна</a:t>
            </a:r>
          </a:p>
          <a:p>
            <a:pPr marL="514350" indent="-514350">
              <a:buNone/>
            </a:pPr>
            <a:r>
              <a:rPr lang="ru-RU" sz="2000" dirty="0" smtClean="0">
                <a:latin typeface="Comic Sans MS" pitchFamily="66" charset="0"/>
              </a:rPr>
              <a:t>Цель: продолжать учить заботиться о своём здоровье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 descr="SDC13569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420888"/>
            <a:ext cx="4366081" cy="3053550"/>
          </a:xfrm>
          <a:prstGeom prst="rect">
            <a:avLst/>
          </a:prstGeom>
        </p:spPr>
      </p:pic>
      <p:pic>
        <p:nvPicPr>
          <p:cNvPr id="5" name="Рисунок 4" descr="SDC13570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84984"/>
            <a:ext cx="4395788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omic Sans MS" pitchFamily="66" charset="0"/>
              </a:rPr>
              <a:t>Вторая половина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2. Культурно-гигиенические навыки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Цель: продолжать учить детей следить за своим внешним видом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3. Хороводная игра 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«Льдинки, ветер и мороз»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Цель: развивать координацию движений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и чувство ритма	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	«Холодные льдинки, 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	прозрачные льдинки 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	сверкают, звенят 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	«</a:t>
            </a:r>
            <a:r>
              <a:rPr lang="ru-RU" sz="2000" dirty="0" err="1" smtClean="0">
                <a:latin typeface="Comic Sans MS" pitchFamily="66" charset="0"/>
              </a:rPr>
              <a:t>Дзынь-дзынь</a:t>
            </a:r>
            <a:r>
              <a:rPr lang="ru-RU" sz="2000" dirty="0" smtClean="0">
                <a:latin typeface="Comic Sans MS" pitchFamily="66" charset="0"/>
              </a:rPr>
              <a:t>!»</a:t>
            </a:r>
          </a:p>
        </p:txBody>
      </p:sp>
      <p:pic>
        <p:nvPicPr>
          <p:cNvPr id="4" name="Рисунок 3" descr="sneg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9641">
            <a:off x="6444208" y="2564904"/>
            <a:ext cx="2267779" cy="2564904"/>
          </a:xfrm>
          <a:prstGeom prst="rect">
            <a:avLst/>
          </a:prstGeom>
        </p:spPr>
      </p:pic>
      <p:pic>
        <p:nvPicPr>
          <p:cNvPr id="5" name="Рисунок 4" descr="sneg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46806">
            <a:off x="4204469" y="3468574"/>
            <a:ext cx="2267779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omic Sans MS" pitchFamily="66" charset="0"/>
              </a:rPr>
              <a:t>Вторая половина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4. Индивидуальная работа по художественному творчеству «Снежинка»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Цель: завершить работу начатую ранее, учить детей доводить дело до конца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 descr="SDC13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93275">
            <a:off x="741954" y="3463657"/>
            <a:ext cx="4149339" cy="3112004"/>
          </a:xfrm>
          <a:prstGeom prst="rect">
            <a:avLst/>
          </a:prstGeom>
        </p:spPr>
      </p:pic>
      <p:pic>
        <p:nvPicPr>
          <p:cNvPr id="5" name="Рисунок 4" descr="SDC13572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57641">
            <a:off x="4287712" y="3416146"/>
            <a:ext cx="4072116" cy="3057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omic Sans MS" pitchFamily="66" charset="0"/>
              </a:rPr>
              <a:t>Вторая половина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800" dirty="0" smtClean="0">
                <a:latin typeface="Comic Sans MS" pitchFamily="66" charset="0"/>
              </a:rPr>
              <a:t>5. Чтение художественной литературы – стихи о зиме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Цель: развивать эстетическое восприятие через художественное слово</a:t>
            </a: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«Она пришла такая снежная, 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Укрыла белыми одеждами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Леса, поля, дома и улицы.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То тихая, то вихрем кружится,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То ласкова – всем очень нравиться,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То злющая – за нос кусается,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То оттепель пошлёт непрошено,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То забросает всех порошею.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Она художница прилежная,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Всё разрисует в царство снежное.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Развесит кружево из инея.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Такая сказочно красивая.»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Рисунок 4" descr="snegov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636912"/>
            <a:ext cx="3024336" cy="4023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omic Sans MS" pitchFamily="66" charset="0"/>
              </a:rPr>
              <a:t>Вторая половина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6. Сюжетно-ролевая игра «Магазин»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Цель: учить детей выполнять игровые действия: раскладывать «товар», развивать коммуникативные качества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7. Рассказ о прошедшем дне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Цель: развивать у детей положительные эмоции, воспитывать доброжелательное отношение к сверстникам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8. Работа с родителями – предложить отрегулировать крепления на лыжах у детей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Цель: обеспечивать безопасность детей и поддерживать интерес родителей к жизни ребенка в детском саду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omic Sans MS" pitchFamily="66" charset="0"/>
              </a:rPr>
              <a:t>Выводы: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794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100" dirty="0" smtClean="0">
                <a:latin typeface="Comic Sans MS" pitchFamily="66" charset="0"/>
              </a:rPr>
              <a:t>Планирование содержания жизни детей в группе должно обеспечивать развитие личности, мотивации и способностей детей в различных видах деятельности. В нашей группе мы стараемся охватить такие направления и образовательные области:</a:t>
            </a:r>
          </a:p>
          <a:p>
            <a:pPr lvl="3">
              <a:buFontTx/>
              <a:buChar char="-"/>
            </a:pPr>
            <a:r>
              <a:rPr lang="ru-RU" dirty="0" smtClean="0">
                <a:latin typeface="Comic Sans MS" pitchFamily="66" charset="0"/>
              </a:rPr>
              <a:t>Социально коммуникативное развитие</a:t>
            </a:r>
          </a:p>
          <a:p>
            <a:pPr lvl="3">
              <a:buFontTx/>
              <a:buChar char="-"/>
            </a:pPr>
            <a:r>
              <a:rPr lang="ru-RU" dirty="0" smtClean="0">
                <a:latin typeface="Comic Sans MS" pitchFamily="66" charset="0"/>
              </a:rPr>
              <a:t>Познавательное развитие</a:t>
            </a:r>
          </a:p>
          <a:p>
            <a:pPr lvl="3">
              <a:buFontTx/>
              <a:buChar char="-"/>
            </a:pPr>
            <a:r>
              <a:rPr lang="ru-RU" dirty="0" smtClean="0">
                <a:latin typeface="Comic Sans MS" pitchFamily="66" charset="0"/>
              </a:rPr>
              <a:t>Речевое развитие</a:t>
            </a:r>
          </a:p>
          <a:p>
            <a:pPr lvl="3">
              <a:buFontTx/>
              <a:buChar char="-"/>
            </a:pPr>
            <a:r>
              <a:rPr lang="ru-RU" dirty="0" smtClean="0">
                <a:latin typeface="Comic Sans MS" pitchFamily="66" charset="0"/>
              </a:rPr>
              <a:t>Художественно – эстетическое развитие</a:t>
            </a:r>
          </a:p>
          <a:p>
            <a:pPr lvl="3">
              <a:buFontTx/>
              <a:buChar char="-"/>
            </a:pPr>
            <a:r>
              <a:rPr lang="ru-RU" dirty="0" smtClean="0">
                <a:latin typeface="Comic Sans MS" pitchFamily="66" charset="0"/>
              </a:rPr>
              <a:t>Физическое развитие</a:t>
            </a:r>
          </a:p>
          <a:p>
            <a:pPr lvl="3" algn="r">
              <a:buNone/>
            </a:pPr>
            <a:r>
              <a:rPr lang="ru-RU" sz="3800" dirty="0" smtClean="0">
                <a:latin typeface="Comic Sans MS" pitchFamily="66" charset="0"/>
              </a:rPr>
              <a:t>Что соответствует требованиям </a:t>
            </a:r>
          </a:p>
          <a:p>
            <a:pPr lvl="3" algn="r">
              <a:buNone/>
            </a:pPr>
            <a:r>
              <a:rPr lang="ru-RU" sz="3800" dirty="0" smtClean="0">
                <a:latin typeface="Comic Sans MS" pitchFamily="66" charset="0"/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omic Sans MS" pitchFamily="66" charset="0"/>
              </a:rPr>
              <a:t>Выводы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Творческий подход, работа в системе, мастерство и желание воспитателей позволяют реализовывать программные цели и задачи в нестандартной форме закладывая у детей среднего возраста опыт положительных эмоций от общения с миром знаний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Presentations\NewYearBlue\NewYearBlue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620689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Спасибо за внимание!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С наступающим!!</a:t>
            </a:r>
            <a:endParaRPr lang="ru-RU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omic Sans MS" pitchFamily="66" charset="0"/>
              </a:rPr>
              <a:t>Утро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1. Индивидуальная беседа «Почему мне нравится зима?»</a:t>
            </a:r>
          </a:p>
          <a:p>
            <a:pPr>
              <a:buNone/>
            </a:pPr>
            <a:r>
              <a:rPr lang="ru-RU" sz="2000" u="sng" dirty="0" smtClean="0">
                <a:latin typeface="Comic Sans MS" pitchFamily="66" charset="0"/>
              </a:rPr>
              <a:t>Цель</a:t>
            </a:r>
            <a:r>
              <a:rPr lang="ru-RU" sz="2000" dirty="0" smtClean="0">
                <a:latin typeface="Comic Sans MS" pitchFamily="66" charset="0"/>
              </a:rPr>
              <a:t>: обобщить знания детей о зимних забавах, развивать дилогическую форму речи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2. Дидактическая игра «Какой? Какая? Какое?»</a:t>
            </a:r>
          </a:p>
          <a:p>
            <a:pPr>
              <a:buNone/>
            </a:pPr>
            <a:r>
              <a:rPr lang="ru-RU" sz="2000" u="sng" dirty="0" smtClean="0">
                <a:latin typeface="Comic Sans MS" pitchFamily="66" charset="0"/>
              </a:rPr>
              <a:t>Цель</a:t>
            </a:r>
            <a:r>
              <a:rPr lang="ru-RU" sz="2000" dirty="0" smtClean="0">
                <a:latin typeface="Comic Sans MS" pitchFamily="66" charset="0"/>
              </a:rPr>
              <a:t>: обогащать словарный запас прилагательными на тему о зиме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3. Рассказ воспитателя: «Как наши дети первый раз катались на лыжах»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Цель: поддерживать интерес к зимним 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видам спорта</a:t>
            </a:r>
            <a:endParaRPr lang="ru-RU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omic Sans MS" pitchFamily="66" charset="0"/>
              </a:rPr>
              <a:t>Утро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800" dirty="0" smtClean="0">
                <a:latin typeface="Comic Sans MS" pitchFamily="66" charset="0"/>
              </a:rPr>
              <a:t>4. Утренняя гимнастика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Цель: продолжать учить упражнения из нового комплекса, учить выполнять их качественно</a:t>
            </a:r>
          </a:p>
          <a:p>
            <a:pPr>
              <a:buNone/>
            </a:pPr>
            <a:r>
              <a:rPr lang="ru-RU" sz="3800" dirty="0" smtClean="0">
                <a:latin typeface="Comic Sans MS" pitchFamily="66" charset="0"/>
              </a:rPr>
              <a:t>5. Пальчиковая игра «Мы на лыжах в лес идем»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Цель: развивать координацию движений и мелкую моторику рук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	«Мы на лыжах в лес идём, 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	Мы взбираемся на холм.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	Палки нам идти помогут, 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	Будет нам легка дорога.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	Вдруг поднялся сильный ветер, 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	Он деревья крутит-вертит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	И среди ветвей шумит.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	Снег лети, лети, летит.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	По опушке зайчик скачет,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	Словно белый мягкий мячик.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	Раз прыжок и два прыжок – 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	Вот и скрылся наш дружок!»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6" name="Рисунок 5" descr="SDC13551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645024"/>
            <a:ext cx="4320480" cy="288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omic Sans MS" pitchFamily="66" charset="0"/>
              </a:rPr>
              <a:t>Утро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6. Культурно-гигиенические навыки: одевание на прогулку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Цель: продолжать учить детей обращаться вежливо к взрослым за помощью, воспитывать самостоятельность.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7. Совместный труд в уголке 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природы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Цель: продолжать учить детей ухаживать за 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рыбками: кормить, включать свет, добавить воду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8. Самостоятельная деятельность - игры с мелким строительным материалом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Цель: продолжать учить строить по схемам. </a:t>
            </a:r>
          </a:p>
        </p:txBody>
      </p:sp>
      <p:pic>
        <p:nvPicPr>
          <p:cNvPr id="4" name="Рисунок 3" descr="ribka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924944"/>
            <a:ext cx="201622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Comic Sans MS" pitchFamily="66" charset="0"/>
              </a:rPr>
              <a:t>Непосредственная образовательная деятельность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Comic Sans MS" pitchFamily="66" charset="0"/>
              </a:rPr>
              <a:t>Художественное творчество «Наша ёлочка»</a:t>
            </a:r>
          </a:p>
          <a:p>
            <a:pPr marL="514350" indent="-514350">
              <a:buNone/>
            </a:pPr>
            <a:r>
              <a:rPr lang="ru-RU" sz="2000" dirty="0" smtClean="0">
                <a:latin typeface="Comic Sans MS" pitchFamily="66" charset="0"/>
              </a:rPr>
              <a:t>Цель: Учить детей рисовать гуашевыми красками зимнюю елочку, передавая ее строение и размещение в пространстве. </a:t>
            </a:r>
            <a:r>
              <a:rPr lang="ru-RU" sz="2000" smtClean="0">
                <a:latin typeface="Comic Sans MS" pitchFamily="66" charset="0"/>
              </a:rPr>
              <a:t>Формировать </a:t>
            </a:r>
            <a:r>
              <a:rPr lang="ru-RU" sz="2000" dirty="0" smtClean="0">
                <a:latin typeface="Comic Sans MS" pitchFamily="66" charset="0"/>
              </a:rPr>
              <a:t>способы зрительного обследования натуры. Развивать координацию движений</a:t>
            </a:r>
          </a:p>
          <a:p>
            <a:pPr marL="514350" indent="-514350">
              <a:buNone/>
            </a:pPr>
            <a:r>
              <a:rPr lang="ru-RU" dirty="0" smtClean="0">
                <a:latin typeface="Comic Sans MS" pitchFamily="66" charset="0"/>
              </a:rPr>
              <a:t>2. Познание «Животные зимой»</a:t>
            </a:r>
          </a:p>
          <a:p>
            <a:pPr marL="514350" indent="-514350">
              <a:buNone/>
            </a:pPr>
            <a:r>
              <a:rPr lang="ru-RU" sz="2000" dirty="0" smtClean="0">
                <a:latin typeface="Comic Sans MS" pitchFamily="66" charset="0"/>
              </a:rPr>
              <a:t>Цель: Расширить накопленные детьми представления о зиме. Объяснить роль последовательности в жизни животных и растений, в сезонных изменениях. Воспитывать любовь к природе. 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omic Sans MS" pitchFamily="66" charset="0"/>
              </a:rPr>
              <a:t>Прогулка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Comic Sans MS" pitchFamily="66" charset="0"/>
              </a:rPr>
              <a:t>Труд: «Уборка снега на площадке»</a:t>
            </a:r>
          </a:p>
          <a:p>
            <a:pPr marL="514350" indent="-514350">
              <a:buNone/>
            </a:pPr>
            <a:r>
              <a:rPr lang="ru-RU" sz="2000" dirty="0" smtClean="0">
                <a:latin typeface="Comic Sans MS" pitchFamily="66" charset="0"/>
              </a:rPr>
              <a:t>Цель: воспитывать трудолюбие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5" name="Рисунок 4" descr="SDC13561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4653">
            <a:off x="379367" y="3035809"/>
            <a:ext cx="4706886" cy="3384376"/>
          </a:xfrm>
          <a:prstGeom prst="rect">
            <a:avLst/>
          </a:prstGeom>
        </p:spPr>
      </p:pic>
      <p:pic>
        <p:nvPicPr>
          <p:cNvPr id="6" name="Рисунок 5" descr="SDC13563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53538">
            <a:off x="4407296" y="2551429"/>
            <a:ext cx="4401564" cy="3276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omic Sans MS" pitchFamily="66" charset="0"/>
              </a:rPr>
              <a:t>Прогулка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2. Кормление птиц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Цель: учить детей заботиться о зимующих птицах</a:t>
            </a:r>
          </a:p>
          <a:p>
            <a:pPr>
              <a:buNone/>
            </a:pP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 descr="SDC13557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348880"/>
            <a:ext cx="5871558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omic Sans MS" pitchFamily="66" charset="0"/>
              </a:rPr>
              <a:t>Прогулка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3. Наблюдение за зимующими птицами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Цель: формировать умение устанавливать связи между поведением птиц и изменениями в неживой природе</a:t>
            </a: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«Скачет, скачет воробей,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Кличет маленьких детей: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omic Sans MS" pitchFamily="66" charset="0"/>
              </a:rPr>
              <a:t>Киньте крошек воробью,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Я вам песенку спою.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Чик-чирик!»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 descr="SDC13560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86820">
            <a:off x="4187089" y="2948720"/>
            <a:ext cx="4091071" cy="3062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omic Sans MS" pitchFamily="66" charset="0"/>
              </a:rPr>
              <a:t>Прогулка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4. Подвижные игры «Два мороза», «Выше ноги от земли»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Цель: развивать двигательную активность детей</a:t>
            </a:r>
          </a:p>
          <a:p>
            <a:pPr algn="r">
              <a:buNone/>
            </a:pPr>
            <a:r>
              <a:rPr lang="ru-RU" sz="2000" dirty="0" smtClean="0">
                <a:latin typeface="Comic Sans MS" pitchFamily="66" charset="0"/>
              </a:rPr>
              <a:t>«Мы два брата молодые,</a:t>
            </a:r>
          </a:p>
          <a:p>
            <a:pPr algn="r">
              <a:buNone/>
            </a:pPr>
            <a:r>
              <a:rPr lang="ru-RU" sz="2000" dirty="0" smtClean="0">
                <a:latin typeface="Comic Sans MS" pitchFamily="66" charset="0"/>
              </a:rPr>
              <a:t>Два Мороза удалые:</a:t>
            </a:r>
          </a:p>
          <a:p>
            <a:pPr algn="r">
              <a:buNone/>
            </a:pPr>
            <a:r>
              <a:rPr lang="ru-RU" sz="2000" dirty="0" smtClean="0">
                <a:latin typeface="Comic Sans MS" pitchFamily="66" charset="0"/>
              </a:rPr>
              <a:t>Я Мороз – Красный нос,</a:t>
            </a:r>
          </a:p>
          <a:p>
            <a:pPr algn="r">
              <a:buNone/>
            </a:pPr>
            <a:r>
              <a:rPr lang="ru-RU" sz="2000" dirty="0" smtClean="0">
                <a:latin typeface="Comic Sans MS" pitchFamily="66" charset="0"/>
              </a:rPr>
              <a:t>Я Мороз – Синий нос.</a:t>
            </a:r>
          </a:p>
          <a:p>
            <a:pPr algn="r">
              <a:buNone/>
            </a:pPr>
            <a:r>
              <a:rPr lang="ru-RU" sz="2000" dirty="0" smtClean="0">
                <a:latin typeface="Comic Sans MS" pitchFamily="66" charset="0"/>
              </a:rPr>
              <a:t>Кто из вас решится</a:t>
            </a:r>
          </a:p>
          <a:p>
            <a:pPr algn="r">
              <a:buNone/>
            </a:pPr>
            <a:r>
              <a:rPr lang="ru-RU" sz="2000" dirty="0" smtClean="0">
                <a:latin typeface="Comic Sans MS" pitchFamily="66" charset="0"/>
              </a:rPr>
              <a:t>В путь-дороженьку пуститься</a:t>
            </a:r>
          </a:p>
          <a:p>
            <a:pPr algn="r"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 algn="r"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Не боимся мы угроз, и не страшен нам Мороз!»</a:t>
            </a:r>
          </a:p>
          <a:p>
            <a:pPr>
              <a:buNone/>
            </a:pP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 descr="SDC13567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852936"/>
            <a:ext cx="4104456" cy="2717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Year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NewYearBlue</Template>
  <TotalTime>171</TotalTime>
  <Words>758</Words>
  <Application>Microsoft Office PowerPoint</Application>
  <PresentationFormat>Экран (4:3)</PresentationFormat>
  <Paragraphs>130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NewYearBlue</vt:lpstr>
      <vt:lpstr>«Зимушка-зима!»</vt:lpstr>
      <vt:lpstr>Утро</vt:lpstr>
      <vt:lpstr>Утро</vt:lpstr>
      <vt:lpstr>Утро</vt:lpstr>
      <vt:lpstr>Непосредственная образовательная деятельность</vt:lpstr>
      <vt:lpstr>Прогулка</vt:lpstr>
      <vt:lpstr>Прогулка</vt:lpstr>
      <vt:lpstr>Прогулка</vt:lpstr>
      <vt:lpstr>Прогулка</vt:lpstr>
      <vt:lpstr>Прогулка</vt:lpstr>
      <vt:lpstr>Вторая половина дня</vt:lpstr>
      <vt:lpstr>Вторая половина дня</vt:lpstr>
      <vt:lpstr>Вторая половина дня</vt:lpstr>
      <vt:lpstr>Вторая половина дня</vt:lpstr>
      <vt:lpstr>Вторая половина дня</vt:lpstr>
      <vt:lpstr>Выводы: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«Зимушка-зима!»</dc:title>
  <dc:subject>Шаблон для презентаций</dc:subject>
  <dc:creator>Любаша</dc:creator>
  <dc:description>Презентации по культуре и искусству, шабоны PowerPoint - http://freeppt.ru</dc:description>
  <cp:lastModifiedBy>Наталья</cp:lastModifiedBy>
  <cp:revision>20</cp:revision>
  <dcterms:created xsi:type="dcterms:W3CDTF">2012-12-09T17:22:01Z</dcterms:created>
  <dcterms:modified xsi:type="dcterms:W3CDTF">2017-09-15T13:03:11Z</dcterms:modified>
</cp:coreProperties>
</file>