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 varScale="1">
        <p:scale>
          <a:sx n="53" d="100"/>
          <a:sy n="53" d="100"/>
        </p:scale>
        <p:origin x="-1428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Грин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50" y="0"/>
            <a:ext cx="5143500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Владимир</dc:creator>
  <cp:lastModifiedBy>Владимир</cp:lastModifiedBy>
  <cp:revision>3</cp:revision>
  <dcterms:created xsi:type="dcterms:W3CDTF">2017-09-14T22:24:11Z</dcterms:created>
  <dcterms:modified xsi:type="dcterms:W3CDTF">2017-09-14T22:55:31Z</dcterms:modified>
</cp:coreProperties>
</file>